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9" r:id="rId1"/>
    <p:sldMasterId id="2147483697" r:id="rId2"/>
    <p:sldMasterId id="2147483705" r:id="rId3"/>
  </p:sldMasterIdLst>
  <p:notesMasterIdLst>
    <p:notesMasterId r:id="rId9"/>
  </p:notesMasterIdLst>
  <p:sldIdLst>
    <p:sldId id="283" r:id="rId4"/>
    <p:sldId id="353" r:id="rId5"/>
    <p:sldId id="354" r:id="rId6"/>
    <p:sldId id="369" r:id="rId7"/>
    <p:sldId id="2147481795" r:id="rId8"/>
  </p:sldIdLst>
  <p:sldSz cx="12192000" cy="6858000"/>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C56CD2A-56F0-EE19-4B7E-198BDDE30C21}" name="Arnav Choksi" initials="AC" userId="S::AChoski@pvaluecomm.com::4cfa6439-6108-4ce2-bfd1-0caebef24bc1" providerId="AD"/>
  <p188:author id="{ADED392E-E742-997F-49BB-5677E43E048F}" name="Dat Nguyen" initials="DN" userId="S::dnguyen@corcept.com::5b8d79cf-b26c-4e19-8f5a-c40b0b6417b9" providerId="AD"/>
  <p188:author id="{6A290B33-3821-6A1D-2EE8-80E441FD99B1}" name="Arnav Choksi" initials="AC" userId="S::AChoksi@pvaluecomm.com::4cfa6439-6108-4ce2-bfd1-0caebef24bc1" providerId="AD"/>
  <p188:author id="{26586537-AF53-0AAB-286E-86A00D1502A8}" name="Julianne Lawless" initials="JL" userId="S::Jlawless@pvaluecomm.com::64f2f5c8-f6ab-4a97-8f64-98f989e40cb4" providerId="AD"/>
  <p188:author id="{0F387055-7F3A-9B71-0266-5DDEB265881E}" name="Jessica D'Amico" initials="JD" userId="S::JDamico@pvaluecomm.com::33a1a6fe-a80d-47fa-80a8-c032ff7cc7ed" providerId="AD"/>
  <p188:author id="{EA7EF662-4144-CA93-D9EB-64BE52AEE30D}" name="Brittany  Stuart" initials="BS" userId="S::bstuart@pvaluecomm.com::ddef87b4-5d2e-4790-ba21-6cdf23e96ef0" providerId="AD"/>
  <p188:author id="{35860B64-E792-8AE6-638C-656CAAC14D65}" name="Erin Blain" initials="EB" userId="S::EBlain@pvaluegroup.com::006da94b-132e-4713-b5de-6064eaecaf02" providerId="AD"/>
  <p188:author id="{0C83F4B7-292E-06DC-8B61-A6D056DDC0CE}" name="Jeff Kennigseder" initials="JK" userId="S::JKennigseder@pvaluegroup.com::2b1098f2-03b8-4099-bfc2-58b3ae153d16" providerId="AD"/>
  <p188:author id="{C7F6CFF4-C2DC-58FE-57B8-EE516652230E}" name="Julianne Lawless" initials="JL" userId="S::JLawless@pvaluecomm.com::64f2f5c8-f6ab-4a97-8f64-98f989e40cb4"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7" name="Arnav Choksi" initials="AC" lastIdx="13" clrIdx="6">
    <p:extLst>
      <p:ext uri="{19B8F6BF-5375-455C-9EA6-DF929625EA0E}">
        <p15:presenceInfo xmlns:p15="http://schemas.microsoft.com/office/powerpoint/2012/main" userId="S::AChoksi@pvaluecomm.com::4cfa6439-6108-4ce2-bfd1-0caebef24bc1" providerId="AD"/>
      </p:ext>
    </p:extLst>
  </p:cmAuthor>
  <p:cmAuthor id="1" name="Author" initials="A" lastIdx="37" clrIdx="0">
    <p:extLst>
      <p:ext uri="{19B8F6BF-5375-455C-9EA6-DF929625EA0E}">
        <p15:presenceInfo xmlns:p15="http://schemas.microsoft.com/office/powerpoint/2012/main" userId="Author" providerId="None"/>
      </p:ext>
    </p:extLst>
  </p:cmAuthor>
  <p:cmAuthor id="2" name="John Capozucca" initials="JC" lastIdx="14" clrIdx="1">
    <p:extLst>
      <p:ext uri="{19B8F6BF-5375-455C-9EA6-DF929625EA0E}">
        <p15:presenceInfo xmlns:p15="http://schemas.microsoft.com/office/powerpoint/2012/main" userId="S::jcapozucca@pvaluecomm.com::569d7ef4-0a2d-4e88-b34b-a8ce53bba55a" providerId="AD"/>
      </p:ext>
    </p:extLst>
  </p:cmAuthor>
  <p:cmAuthor id="3" name="Emily Palmer" initials="EP" lastIdx="3" clrIdx="2">
    <p:extLst>
      <p:ext uri="{19B8F6BF-5375-455C-9EA6-DF929625EA0E}">
        <p15:presenceInfo xmlns:p15="http://schemas.microsoft.com/office/powerpoint/2012/main" userId="S::epalmer@pvaluecomm.com::91e8208b-c53d-406b-aba1-b2755268a925" providerId="AD"/>
      </p:ext>
    </p:extLst>
  </p:cmAuthor>
  <p:cmAuthor id="4" name="Dat Nguyen" initials="DN" lastIdx="17" clrIdx="3">
    <p:extLst>
      <p:ext uri="{19B8F6BF-5375-455C-9EA6-DF929625EA0E}">
        <p15:presenceInfo xmlns:p15="http://schemas.microsoft.com/office/powerpoint/2012/main" userId="S::dnguyen@corcept.com::5b8d79cf-b26c-4e19-8f5a-c40b0b6417b9" providerId="AD"/>
      </p:ext>
    </p:extLst>
  </p:cmAuthor>
  <p:cmAuthor id="5" name="Apoorva Halikere" initials="AH" lastIdx="30" clrIdx="4">
    <p:extLst>
      <p:ext uri="{19B8F6BF-5375-455C-9EA6-DF929625EA0E}">
        <p15:presenceInfo xmlns:p15="http://schemas.microsoft.com/office/powerpoint/2012/main" userId="S::ahalikere@pvaluecomm.com::8d9cd60f-b882-48e7-855f-b02f73542ffb" providerId="AD"/>
      </p:ext>
    </p:extLst>
  </p:cmAuthor>
  <p:cmAuthor id="6" name="Brian Scaglione" initials="BS" lastIdx="5" clrIdx="5">
    <p:extLst>
      <p:ext uri="{19B8F6BF-5375-455C-9EA6-DF929625EA0E}">
        <p15:presenceInfo xmlns:p15="http://schemas.microsoft.com/office/powerpoint/2012/main" userId="S::bscaglione@pvaluegroup.com::79b8b01a-f4ac-4f39-b8c0-91fb756b6f4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71919"/>
    <a:srgbClr val="E5E9EF"/>
    <a:srgbClr val="A12137"/>
    <a:srgbClr val="FFFFFF"/>
    <a:srgbClr val="F5F8FD"/>
    <a:srgbClr val="FBFAFF"/>
    <a:srgbClr val="F6F5FB"/>
    <a:srgbClr val="7A8FAA"/>
    <a:srgbClr val="2AA271"/>
    <a:srgbClr val="E6AF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inimized">
    <p:restoredLeft sz="11167" autoAdjust="0"/>
    <p:restoredTop sz="26743" autoAdjust="0"/>
  </p:normalViewPr>
  <p:slideViewPr>
    <p:cSldViewPr snapToGrid="0">
      <p:cViewPr varScale="1">
        <p:scale>
          <a:sx n="27" d="100"/>
          <a:sy n="27" d="100"/>
        </p:scale>
        <p:origin x="3198" y="48"/>
      </p:cViewPr>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notesViewPr>
    <p:cSldViewPr snapToGrid="0">
      <p:cViewPr varScale="1">
        <p:scale>
          <a:sx n="46" d="100"/>
          <a:sy n="46" d="100"/>
        </p:scale>
        <p:origin x="2732" y="3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presProps" Target="presProps.xml"/><Relationship Id="rId5" Type="http://schemas.openxmlformats.org/officeDocument/2006/relationships/slide" Target="slides/slide2.xml"/><Relationship Id="rId15" Type="http://schemas.microsoft.com/office/2018/10/relationships/authors" Target="authors.xml"/><Relationship Id="rId10" Type="http://schemas.openxmlformats.org/officeDocument/2006/relationships/commentAuthors" Target="commentAuthors.xml"/><Relationship Id="rId4" Type="http://schemas.openxmlformats.org/officeDocument/2006/relationships/slide" Target="slides/slide1.xml"/><Relationship Id="rId9" Type="http://schemas.openxmlformats.org/officeDocument/2006/relationships/notesMaster" Target="notesMasters/notesMaster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fld id="{70CFA0A4-36EA-45B4-BEE3-A303DC1FC7AB}" type="datetimeFigureOut">
              <a:rPr lang="en-US" smtClean="0"/>
              <a:t>10/24/2024</a:t>
            </a:fld>
            <a:endParaRPr lang="en-US"/>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7F1F593B-988D-4922-9439-02DDFC92771E}" type="slidenum">
              <a:rPr lang="en-US" smtClean="0"/>
              <a:t>‹#›</a:t>
            </a:fld>
            <a:endParaRPr lang="en-US"/>
          </a:p>
        </p:txBody>
      </p:sp>
    </p:spTree>
    <p:extLst>
      <p:ext uri="{BB962C8B-B14F-4D97-AF65-F5344CB8AC3E}">
        <p14:creationId xmlns:p14="http://schemas.microsoft.com/office/powerpoint/2010/main" val="33584586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4043781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31520" y="4620577"/>
            <a:ext cx="5852160" cy="4782504"/>
          </a:xfrm>
        </p:spPr>
        <p:txBody>
          <a:bodyPr/>
          <a:lstStyle/>
          <a:p>
            <a:pPr marL="181213" indent="-181213">
              <a:lnSpc>
                <a:spcPct val="107000"/>
              </a:lnSpc>
              <a:buFont typeface="Arial" panose="020B0604020202020204" pitchFamily="34" charset="0"/>
              <a:buChar char="•"/>
            </a:pPr>
            <a:r>
              <a:rPr lang="en-US" b="1" dirty="0">
                <a:effectLst/>
                <a:latin typeface="Calibri" panose="020F0502020204030204" pitchFamily="34" charset="0"/>
                <a:ea typeface="Calibri" panose="020F0502020204030204" pitchFamily="34" charset="0"/>
                <a:cs typeface="Calibri" panose="020F0502020204030204" pitchFamily="34" charset="0"/>
              </a:rPr>
              <a:t>Key takeaway: Circadian signaling plays an important role in regulating the normal cortisol rhythm (</a:t>
            </a:r>
            <a:r>
              <a:rPr lang="en-US" b="1" dirty="0" err="1">
                <a:effectLst/>
                <a:latin typeface="Calibri" panose="020F0502020204030204" pitchFamily="34" charset="0"/>
                <a:ea typeface="Calibri" panose="020F0502020204030204" pitchFamily="34" charset="0"/>
                <a:cs typeface="Calibri" panose="020F0502020204030204" pitchFamily="34" charset="0"/>
              </a:rPr>
              <a:t>ie</a:t>
            </a:r>
            <a:r>
              <a:rPr lang="en-US" b="1" dirty="0">
                <a:effectLst/>
                <a:latin typeface="Calibri" panose="020F0502020204030204" pitchFamily="34" charset="0"/>
                <a:ea typeface="Calibri" panose="020F0502020204030204" pitchFamily="34" charset="0"/>
                <a:cs typeface="Calibri" panose="020F0502020204030204" pitchFamily="34" charset="0"/>
              </a:rPr>
              <a:t>, diurnal variation) via the </a:t>
            </a:r>
            <a:r>
              <a:rPr lang="en-US" b="1" i="1" dirty="0">
                <a:latin typeface="Calibri" panose="020F0502020204030204" pitchFamily="34" charset="0"/>
                <a:ea typeface="Calibri" panose="020F0502020204030204" pitchFamily="34" charset="0"/>
                <a:cs typeface="Calibri" panose="020F0502020204030204" pitchFamily="34" charset="0"/>
              </a:rPr>
              <a:t>CLOCK</a:t>
            </a:r>
            <a:r>
              <a:rPr lang="en-US" b="1" dirty="0">
                <a:effectLst/>
                <a:latin typeface="Calibri" panose="020F0502020204030204" pitchFamily="34" charset="0"/>
                <a:ea typeface="Calibri" panose="020F0502020204030204" pitchFamily="34" charset="0"/>
                <a:cs typeface="Calibri" panose="020F0502020204030204" pitchFamily="34" charset="0"/>
              </a:rPr>
              <a:t> genes. Likewise, cortisol signaling can modulate </a:t>
            </a:r>
            <a:r>
              <a:rPr lang="en-US" b="1" i="1" strike="noStrike" dirty="0">
                <a:effectLst/>
                <a:latin typeface="Calibri" panose="020F0502020204030204" pitchFamily="34" charset="0"/>
                <a:ea typeface="Calibri" panose="020F0502020204030204" pitchFamily="34" charset="0"/>
                <a:cs typeface="Calibri" panose="020F0502020204030204" pitchFamily="34" charset="0"/>
              </a:rPr>
              <a:t>CLOCK</a:t>
            </a:r>
            <a:r>
              <a:rPr lang="en-US" b="1" i="1" strike="noStrike" dirty="0">
                <a:solidFill>
                  <a:schemeClr val="accent5"/>
                </a:solidFill>
                <a:effectLst/>
                <a:latin typeface="Calibri" panose="020F0502020204030204" pitchFamily="34" charset="0"/>
                <a:ea typeface="Calibri" panose="020F0502020204030204" pitchFamily="34" charset="0"/>
                <a:cs typeface="Calibri" panose="020F0502020204030204" pitchFamily="34" charset="0"/>
              </a:rPr>
              <a:t> </a:t>
            </a:r>
            <a:r>
              <a:rPr lang="en-US" b="1" dirty="0">
                <a:effectLst/>
                <a:latin typeface="Calibri" panose="020F0502020204030204" pitchFamily="34" charset="0"/>
                <a:ea typeface="Calibri" panose="020F0502020204030204" pitchFamily="34" charset="0"/>
                <a:cs typeface="Calibri" panose="020F0502020204030204" pitchFamily="34" charset="0"/>
              </a:rPr>
              <a:t>genes via feedback loop to help regulate normal circadian rhythm</a:t>
            </a:r>
            <a:endParaRPr lang="en-US" b="1"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dirty="0">
                <a:effectLst/>
                <a:latin typeface="Calibri" panose="020F0502020204030204" pitchFamily="34" charset="0"/>
                <a:ea typeface="Calibri" panose="020F0502020204030204" pitchFamily="34" charset="0"/>
                <a:cs typeface="Calibri" panose="020F0502020204030204" pitchFamily="34" charset="0"/>
              </a:rPr>
              <a:t>Under normal conditions</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362426" indent="-362426">
              <a:lnSpc>
                <a:spcPct val="107000"/>
              </a:lnSpc>
              <a:buFont typeface="+mj-lt"/>
              <a:buAutoNum type="arabicPeriod"/>
            </a:pPr>
            <a:r>
              <a:rPr lang="en-US" dirty="0">
                <a:effectLst/>
                <a:latin typeface="Calibri" panose="020F0502020204030204" pitchFamily="34" charset="0"/>
                <a:ea typeface="Calibri" panose="020F0502020204030204" pitchFamily="34" charset="0"/>
                <a:cs typeface="Calibri" panose="020F0502020204030204" pitchFamily="34" charset="0"/>
              </a:rPr>
              <a:t>The suprachiasmatic nucleus (SCN) receives input of luminance information via the </a:t>
            </a:r>
            <a:r>
              <a:rPr lang="en-US" dirty="0" err="1">
                <a:effectLst/>
                <a:latin typeface="Calibri" panose="020F0502020204030204" pitchFamily="34" charset="0"/>
                <a:ea typeface="Calibri" panose="020F0502020204030204" pitchFamily="34" charset="0"/>
                <a:cs typeface="Calibri" panose="020F0502020204030204" pitchFamily="34" charset="0"/>
              </a:rPr>
              <a:t>retinohypothalamic</a:t>
            </a:r>
            <a:r>
              <a:rPr lang="en-US" dirty="0">
                <a:effectLst/>
                <a:latin typeface="Calibri" panose="020F0502020204030204" pitchFamily="34" charset="0"/>
                <a:ea typeface="Calibri" panose="020F0502020204030204" pitchFamily="34" charset="0"/>
                <a:cs typeface="Calibri" panose="020F0502020204030204" pitchFamily="34" charset="0"/>
              </a:rPr>
              <a:t> tract from retinal cells</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362426" indent="-362426">
              <a:lnSpc>
                <a:spcPct val="107000"/>
              </a:lnSpc>
              <a:buFont typeface="+mj-lt"/>
              <a:buAutoNum type="arabicPeriod"/>
            </a:pPr>
            <a:r>
              <a:rPr lang="en-US" dirty="0">
                <a:effectLst/>
                <a:latin typeface="Calibri" panose="020F0502020204030204" pitchFamily="34" charset="0"/>
                <a:ea typeface="Calibri" panose="020F0502020204030204" pitchFamily="34" charset="0"/>
                <a:cs typeface="Calibri" panose="020F0502020204030204" pitchFamily="34" charset="0"/>
              </a:rPr>
              <a:t>The SCN outputs signal to the paraventricular nucleus (PVN)</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362426" indent="-362426">
              <a:lnSpc>
                <a:spcPct val="107000"/>
              </a:lnSpc>
              <a:buFont typeface="+mj-lt"/>
              <a:buAutoNum type="arabicPeriod"/>
            </a:pPr>
            <a:r>
              <a:rPr lang="en-US" dirty="0">
                <a:effectLst/>
                <a:latin typeface="Calibri" panose="020F0502020204030204" pitchFamily="34" charset="0"/>
                <a:ea typeface="Calibri" panose="020F0502020204030204" pitchFamily="34" charset="0"/>
                <a:cs typeface="Calibri" panose="020F0502020204030204" pitchFamily="34" charset="0"/>
              </a:rPr>
              <a:t>The PVN contains neuroendocrine neurons that synthesize CRH as well as arginine vasopressin (AVP). AVP influences the circadian rhythm of ACTH and cortisol</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362426" indent="-362426">
              <a:lnSpc>
                <a:spcPct val="107000"/>
              </a:lnSpc>
              <a:buFont typeface="+mj-lt"/>
              <a:buAutoNum type="arabicPeriod"/>
            </a:pPr>
            <a:r>
              <a:rPr lang="en-US" dirty="0">
                <a:effectLst/>
                <a:latin typeface="Calibri" panose="020F0502020204030204" pitchFamily="34" charset="0"/>
                <a:ea typeface="Calibri" panose="020F0502020204030204" pitchFamily="34" charset="0"/>
                <a:cs typeface="Calibri" panose="020F0502020204030204" pitchFamily="34" charset="0"/>
              </a:rPr>
              <a:t>CRH-ACTH–independent adrenal circadian activity has also been reported and is attributed to direct sympathetic innervation and exogenous ACTH</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362426" indent="-362426">
              <a:lnSpc>
                <a:spcPct val="107000"/>
              </a:lnSpc>
              <a:buFont typeface="+mj-lt"/>
              <a:buAutoNum type="arabicPeriod"/>
            </a:pPr>
            <a:r>
              <a:rPr lang="en-US" dirty="0">
                <a:effectLst/>
                <a:latin typeface="Calibri" panose="020F0502020204030204" pitchFamily="34" charset="0"/>
                <a:ea typeface="Calibri" panose="020F0502020204030204" pitchFamily="34" charset="0"/>
                <a:cs typeface="Calibri" panose="020F0502020204030204" pitchFamily="34" charset="0"/>
              </a:rPr>
              <a:t>Endocrine circadian activity may also be propagated from the SCN via melatonin, synthesized in the pineal gland, to tissues that express the melatonin receptor, such as the adrenal glands</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362426" indent="-362426">
              <a:lnSpc>
                <a:spcPct val="107000"/>
              </a:lnSpc>
              <a:buFont typeface="+mj-lt"/>
              <a:buAutoNum type="arabicPeriod"/>
            </a:pPr>
            <a:r>
              <a:rPr lang="en-US" dirty="0">
                <a:effectLst/>
                <a:latin typeface="Calibri" panose="020F0502020204030204" pitchFamily="34" charset="0"/>
                <a:ea typeface="Calibri" panose="020F0502020204030204" pitchFamily="34" charset="0"/>
                <a:cs typeface="Calibri" panose="020F0502020204030204" pitchFamily="34" charset="0"/>
              </a:rPr>
              <a:t>Circulating cortisol may also act as a circadian signal, via interactions with </a:t>
            </a:r>
            <a:r>
              <a:rPr lang="en-US" i="1" dirty="0">
                <a:effectLst/>
                <a:latin typeface="Calibri" panose="020F0502020204030204" pitchFamily="34" charset="0"/>
                <a:ea typeface="Calibri" panose="020F0502020204030204" pitchFamily="34" charset="0"/>
                <a:cs typeface="Calibri" panose="020F0502020204030204" pitchFamily="34" charset="0"/>
              </a:rPr>
              <a:t>CLOCK</a:t>
            </a:r>
            <a:r>
              <a:rPr lang="en-US" dirty="0">
                <a:effectLst/>
                <a:latin typeface="Calibri" panose="020F0502020204030204" pitchFamily="34" charset="0"/>
                <a:ea typeface="Calibri" panose="020F0502020204030204" pitchFamily="34" charset="0"/>
                <a:cs typeface="Calibri" panose="020F0502020204030204" pitchFamily="34" charset="0"/>
              </a:rPr>
              <a:t> genes, such as </a:t>
            </a:r>
            <a:r>
              <a:rPr lang="en-US" i="1" dirty="0">
                <a:effectLst/>
                <a:latin typeface="Calibri" panose="020F0502020204030204" pitchFamily="34" charset="0"/>
                <a:ea typeface="Calibri" panose="020F0502020204030204" pitchFamily="34" charset="0"/>
                <a:cs typeface="Calibri" panose="020F0502020204030204" pitchFamily="34" charset="0"/>
              </a:rPr>
              <a:t>BMAL1</a:t>
            </a:r>
            <a:r>
              <a:rPr lang="en-US" dirty="0">
                <a:effectLst/>
                <a:latin typeface="Calibri" panose="020F0502020204030204" pitchFamily="34" charset="0"/>
                <a:ea typeface="Calibri" panose="020F0502020204030204" pitchFamily="34" charset="0"/>
                <a:cs typeface="Calibri" panose="020F0502020204030204" pitchFamily="34" charset="0"/>
              </a:rPr>
              <a:t>, </a:t>
            </a:r>
            <a:r>
              <a:rPr lang="en-US" dirty="0" err="1">
                <a:effectLst/>
                <a:latin typeface="Calibri" panose="020F0502020204030204" pitchFamily="34" charset="0"/>
                <a:ea typeface="Calibri" panose="020F0502020204030204" pitchFamily="34" charset="0"/>
                <a:cs typeface="Calibri" panose="020F0502020204030204" pitchFamily="34" charset="0"/>
              </a:rPr>
              <a:t>etc</a:t>
            </a:r>
            <a:endParaRPr lang="en-US" dirty="0">
              <a:effectLst/>
              <a:latin typeface="Calibri" panose="020F0502020204030204" pitchFamily="34" charset="0"/>
              <a:ea typeface="Calibri" panose="020F0502020204030204" pitchFamily="34" charset="0"/>
              <a:cs typeface="Calibri" panose="020F0502020204030204" pitchFamily="34" charset="0"/>
            </a:endParaRPr>
          </a:p>
          <a:p>
            <a:pPr marL="362426" indent="-362426">
              <a:lnSpc>
                <a:spcPct val="107000"/>
              </a:lnSpc>
              <a:buFont typeface="+mj-lt"/>
              <a:buAutoNum type="arabicPeriod"/>
            </a:pP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dirty="0">
                <a:effectLst/>
                <a:latin typeface="Calibri" panose="020F0502020204030204" pitchFamily="34" charset="0"/>
                <a:ea typeface="Calibri" panose="020F0502020204030204" pitchFamily="34" charset="0"/>
                <a:cs typeface="Calibri" panose="020F0502020204030204" pitchFamily="34" charset="0"/>
              </a:rPr>
              <a:t> </a:t>
            </a:r>
            <a:r>
              <a:rPr lang="en-US" b="1" dirty="0">
                <a:effectLst/>
                <a:latin typeface="Calibri" panose="020F0502020204030204" pitchFamily="34" charset="0"/>
                <a:ea typeface="Calibri" panose="020F0502020204030204" pitchFamily="34" charset="0"/>
                <a:cs typeface="Calibri" panose="020F0502020204030204" pitchFamily="34" charset="0"/>
              </a:rPr>
              <a:t>Reference:</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pt-BR" sz="1100" dirty="0">
                <a:latin typeface="Calibri" panose="020F0502020204030204" pitchFamily="34" charset="0"/>
                <a:ea typeface="Calibri" panose="020F0502020204030204" pitchFamily="34" charset="0"/>
                <a:cs typeface="Times New Roman" panose="02020603050405020304" pitchFamily="18" charset="0"/>
              </a:rPr>
              <a:t> Moreira AC, et al. </a:t>
            </a:r>
            <a:r>
              <a:rPr lang="pt-BR" sz="1100" i="1" dirty="0" err="1">
                <a:latin typeface="Calibri" panose="020F0502020204030204" pitchFamily="34" charset="0"/>
                <a:ea typeface="Calibri" panose="020F0502020204030204" pitchFamily="34" charset="0"/>
                <a:cs typeface="Times New Roman" panose="02020603050405020304" pitchFamily="18" charset="0"/>
              </a:rPr>
              <a:t>Eur</a:t>
            </a:r>
            <a:r>
              <a:rPr lang="pt-BR" sz="1100" i="1" dirty="0">
                <a:latin typeface="Calibri" panose="020F0502020204030204" pitchFamily="34" charset="0"/>
                <a:ea typeface="Calibri" panose="020F0502020204030204" pitchFamily="34" charset="0"/>
                <a:cs typeface="Times New Roman" panose="02020603050405020304" pitchFamily="18" charset="0"/>
              </a:rPr>
              <a:t> J </a:t>
            </a:r>
            <a:r>
              <a:rPr lang="pt-BR" sz="1100" i="1" dirty="0" err="1">
                <a:latin typeface="Calibri" panose="020F0502020204030204" pitchFamily="34" charset="0"/>
                <a:ea typeface="Calibri" panose="020F0502020204030204" pitchFamily="34" charset="0"/>
                <a:cs typeface="Times New Roman" panose="02020603050405020304" pitchFamily="18" charset="0"/>
              </a:rPr>
              <a:t>Endocrinol</a:t>
            </a:r>
            <a:r>
              <a:rPr lang="pt-BR" sz="1100" dirty="0">
                <a:latin typeface="Calibri" panose="020F0502020204030204" pitchFamily="34" charset="0"/>
                <a:ea typeface="Calibri" panose="020F0502020204030204" pitchFamily="34" charset="0"/>
                <a:cs typeface="Times New Roman" panose="02020603050405020304" pitchFamily="18" charset="0"/>
              </a:rPr>
              <a:t>. 2018;179:R1-R18.</a:t>
            </a:r>
            <a:endParaRPr lang="en-US" sz="1100" dirty="0">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4002654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93294" indent="-193294">
              <a:lnSpc>
                <a:spcPct val="107000"/>
              </a:lnSpc>
              <a:buFont typeface="Arial" panose="020B0604020202020204" pitchFamily="34" charset="0"/>
              <a:buChar char="•"/>
            </a:pPr>
            <a:r>
              <a:rPr lang="en-US" b="1" dirty="0">
                <a:effectLst/>
                <a:latin typeface="Calibri" panose="020F0502020204030204" pitchFamily="34" charset="0"/>
                <a:ea typeface="Calibri" panose="020F0502020204030204" pitchFamily="34" charset="0"/>
                <a:cs typeface="Calibri" panose="020F0502020204030204" pitchFamily="34" charset="0"/>
              </a:rPr>
              <a:t>Key takeaway: In hypercortisolism, the </a:t>
            </a:r>
            <a:r>
              <a:rPr lang="en-US" b="1" i="1" dirty="0">
                <a:effectLst/>
                <a:latin typeface="Calibri" panose="020F0502020204030204" pitchFamily="34" charset="0"/>
                <a:ea typeface="Calibri" panose="020F0502020204030204" pitchFamily="34" charset="0"/>
                <a:cs typeface="Calibri" panose="020F0502020204030204" pitchFamily="34" charset="0"/>
              </a:rPr>
              <a:t>CLOCK</a:t>
            </a:r>
            <a:r>
              <a:rPr lang="en-US" b="1" dirty="0">
                <a:effectLst/>
                <a:latin typeface="Calibri" panose="020F0502020204030204" pitchFamily="34" charset="0"/>
                <a:ea typeface="Calibri" panose="020F0502020204030204" pitchFamily="34" charset="0"/>
                <a:cs typeface="Calibri" panose="020F0502020204030204" pitchFamily="34" charset="0"/>
              </a:rPr>
              <a:t> system (</a:t>
            </a:r>
            <a:r>
              <a:rPr lang="en-US" b="1" dirty="0" err="1">
                <a:effectLst/>
                <a:latin typeface="Calibri" panose="020F0502020204030204" pitchFamily="34" charset="0"/>
                <a:ea typeface="Calibri" panose="020F0502020204030204" pitchFamily="34" charset="0"/>
                <a:cs typeface="Calibri" panose="020F0502020204030204" pitchFamily="34" charset="0"/>
              </a:rPr>
              <a:t>ie</a:t>
            </a:r>
            <a:r>
              <a:rPr lang="en-US" b="1" dirty="0">
                <a:effectLst/>
                <a:latin typeface="Calibri" panose="020F0502020204030204" pitchFamily="34" charset="0"/>
                <a:ea typeface="Calibri" panose="020F0502020204030204" pitchFamily="34" charset="0"/>
                <a:cs typeface="Calibri" panose="020F0502020204030204" pitchFamily="34" charset="0"/>
              </a:rPr>
              <a:t>, </a:t>
            </a:r>
            <a:r>
              <a:rPr lang="en-US" b="1" i="1" dirty="0">
                <a:effectLst/>
                <a:latin typeface="Calibri" panose="020F0502020204030204" pitchFamily="34" charset="0"/>
                <a:ea typeface="Calibri" panose="020F0502020204030204" pitchFamily="34" charset="0"/>
                <a:cs typeface="Calibri" panose="020F0502020204030204" pitchFamily="34" charset="0"/>
              </a:rPr>
              <a:t>CLOCK</a:t>
            </a:r>
            <a:r>
              <a:rPr lang="en-US" b="1" dirty="0">
                <a:effectLst/>
                <a:latin typeface="Calibri" panose="020F0502020204030204" pitchFamily="34" charset="0"/>
                <a:ea typeface="Calibri" panose="020F0502020204030204" pitchFamily="34" charset="0"/>
                <a:cs typeface="Calibri" panose="020F0502020204030204" pitchFamily="34" charset="0"/>
              </a:rPr>
              <a:t> genes) is dysregulated, leading to abnormal circadian rhythm and potential metabolic dysregulations, which can contribute to the clinical features of hypercortisolism</a:t>
            </a:r>
            <a:r>
              <a:rPr lang="en-US" b="1" baseline="30000" dirty="0">
                <a:effectLst/>
                <a:latin typeface="Calibri" panose="020F0502020204030204" pitchFamily="34" charset="0"/>
                <a:ea typeface="Calibri" panose="020F0502020204030204" pitchFamily="34" charset="0"/>
                <a:cs typeface="Calibri" panose="020F0502020204030204" pitchFamily="34" charset="0"/>
              </a:rPr>
              <a:t>1</a:t>
            </a:r>
            <a:endParaRPr lang="en-US" b="1" dirty="0">
              <a:effectLst/>
              <a:latin typeface="Calibri" panose="020F0502020204030204" pitchFamily="34" charset="0"/>
              <a:ea typeface="Calibri" panose="020F0502020204030204" pitchFamily="34" charset="0"/>
              <a:cs typeface="Calibri" panose="020F0502020204030204" pitchFamily="34" charset="0"/>
            </a:endParaRPr>
          </a:p>
          <a:p>
            <a:pPr marL="193294" indent="-193294">
              <a:lnSpc>
                <a:spcPct val="107000"/>
              </a:lnSpc>
              <a:buFont typeface="Arial" panose="020B0604020202020204" pitchFamily="34" charset="0"/>
              <a:buChar char="•"/>
            </a:pPr>
            <a:r>
              <a:rPr lang="en-US" dirty="0">
                <a:effectLst/>
                <a:latin typeface="Calibri" panose="020F0502020204030204" pitchFamily="34" charset="0"/>
                <a:ea typeface="Calibri" panose="020F0502020204030204" pitchFamily="34" charset="0"/>
                <a:cs typeface="Calibri" panose="020F0502020204030204" pitchFamily="34" charset="0"/>
              </a:rPr>
              <a:t>Excess cortisol can impair key pathways and factors that lead to abnormal circadian rhythm</a:t>
            </a:r>
            <a:r>
              <a:rPr lang="en-US" baseline="30000" dirty="0">
                <a:effectLst/>
                <a:latin typeface="Calibri" panose="020F0502020204030204" pitchFamily="34" charset="0"/>
                <a:ea typeface="Calibri" panose="020F0502020204030204" pitchFamily="34" charset="0"/>
                <a:cs typeface="Calibri" panose="020F0502020204030204" pitchFamily="34" charset="0"/>
              </a:rPr>
              <a:t>1</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193294" indent="-193294">
              <a:lnSpc>
                <a:spcPct val="107000"/>
              </a:lnSpc>
              <a:buFont typeface="Arial" panose="020B0604020202020204" pitchFamily="34" charset="0"/>
              <a:buChar char="•"/>
            </a:pPr>
            <a:r>
              <a:rPr lang="en-US" dirty="0">
                <a:effectLst/>
                <a:latin typeface="Calibri" panose="020F0502020204030204" pitchFamily="34" charset="0"/>
                <a:ea typeface="Calibri" panose="020F0502020204030204" pitchFamily="34" charset="0"/>
                <a:cs typeface="Calibri" panose="020F0502020204030204" pitchFamily="34" charset="0"/>
              </a:rPr>
              <a:t>Both acute and chronic stress</a:t>
            </a:r>
            <a:r>
              <a:rPr lang="en-US" dirty="0">
                <a:latin typeface="Calibri" panose="020F0502020204030204" pitchFamily="34" charset="0"/>
                <a:ea typeface="Calibri" panose="020F0502020204030204" pitchFamily="34" charset="0"/>
                <a:cs typeface="Calibri" panose="020F0502020204030204" pitchFamily="34" charset="0"/>
              </a:rPr>
              <a:t> (</a:t>
            </a:r>
            <a:r>
              <a:rPr lang="en-US" dirty="0" err="1">
                <a:latin typeface="Calibri" panose="020F0502020204030204" pitchFamily="34" charset="0"/>
                <a:ea typeface="Calibri" panose="020F0502020204030204" pitchFamily="34" charset="0"/>
                <a:cs typeface="Calibri" panose="020F0502020204030204" pitchFamily="34" charset="0"/>
              </a:rPr>
              <a:t>eg</a:t>
            </a:r>
            <a:r>
              <a:rPr lang="en-US" dirty="0">
                <a:latin typeface="Calibri" panose="020F0502020204030204" pitchFamily="34" charset="0"/>
                <a:ea typeface="Calibri" panose="020F0502020204030204" pitchFamily="34" charset="0"/>
                <a:cs typeface="Calibri" panose="020F0502020204030204" pitchFamily="34" charset="0"/>
              </a:rPr>
              <a:t>, </a:t>
            </a:r>
            <a:r>
              <a:rPr lang="en-US" dirty="0">
                <a:effectLst/>
                <a:latin typeface="Calibri" panose="020F0502020204030204" pitchFamily="34" charset="0"/>
                <a:ea typeface="Calibri" panose="020F0502020204030204" pitchFamily="34" charset="0"/>
                <a:cs typeface="Calibri" panose="020F0502020204030204" pitchFamily="34" charset="0"/>
              </a:rPr>
              <a:t>night-shift work schedule</a:t>
            </a:r>
            <a:r>
              <a:rPr lang="en-US" dirty="0">
                <a:latin typeface="Calibri" panose="020F0502020204030204" pitchFamily="34" charset="0"/>
                <a:ea typeface="Calibri" panose="020F0502020204030204" pitchFamily="34" charset="0"/>
                <a:cs typeface="Calibri" panose="020F0502020204030204" pitchFamily="34" charset="0"/>
              </a:rPr>
              <a:t>) </a:t>
            </a:r>
            <a:r>
              <a:rPr lang="en-US" dirty="0">
                <a:effectLst/>
                <a:latin typeface="Calibri" panose="020F0502020204030204" pitchFamily="34" charset="0"/>
                <a:ea typeface="Calibri" panose="020F0502020204030204" pitchFamily="34" charset="0"/>
                <a:cs typeface="Calibri" panose="020F0502020204030204" pitchFamily="34" charset="0"/>
              </a:rPr>
              <a:t>can dysregulate cortisol signaling, leading to a “broken clock”</a:t>
            </a:r>
            <a:r>
              <a:rPr lang="en-US" baseline="30000" dirty="0">
                <a:effectLst/>
                <a:latin typeface="Calibri" panose="020F0502020204030204" pitchFamily="34" charset="0"/>
                <a:ea typeface="Calibri" panose="020F0502020204030204" pitchFamily="34" charset="0"/>
                <a:cs typeface="Calibri" panose="020F0502020204030204" pitchFamily="34" charset="0"/>
              </a:rPr>
              <a:t>2</a:t>
            </a:r>
            <a:endParaRPr lang="en-US" dirty="0">
              <a:effectLst/>
              <a:latin typeface="Calibri" panose="020F0502020204030204" pitchFamily="34" charset="0"/>
              <a:ea typeface="Calibri" panose="020F0502020204030204" pitchFamily="34" charset="0"/>
              <a:cs typeface="Calibri" panose="020F0502020204030204" pitchFamily="34" charset="0"/>
            </a:endParaRPr>
          </a:p>
          <a:p>
            <a:pPr marL="362426" indent="-362426">
              <a:lnSpc>
                <a:spcPct val="107000"/>
              </a:lnSpc>
              <a:buFont typeface="+mj-lt"/>
              <a:buAutoNum type="arabicPeriod"/>
            </a:pPr>
            <a:endParaRPr lang="en-US" dirty="0">
              <a:effectLst/>
              <a:latin typeface="Calibri" panose="020F0502020204030204" pitchFamily="34" charset="0"/>
              <a:ea typeface="Calibri" panose="020F0502020204030204" pitchFamily="34" charset="0"/>
              <a:cs typeface="Calibri" panose="020F0502020204030204" pitchFamily="34" charset="0"/>
            </a:endParaRPr>
          </a:p>
          <a:p>
            <a:pPr>
              <a:lnSpc>
                <a:spcPct val="107000"/>
              </a:lnSpc>
            </a:pPr>
            <a:r>
              <a:rPr lang="en-US" b="1" dirty="0">
                <a:latin typeface="Calibri" panose="020F0502020204030204" pitchFamily="34" charset="0"/>
                <a:ea typeface="Calibri" panose="020F0502020204030204" pitchFamily="34" charset="0"/>
                <a:cs typeface="Calibri" panose="020F0502020204030204" pitchFamily="34" charset="0"/>
              </a:rPr>
              <a:t>References:</a:t>
            </a:r>
          </a:p>
          <a:p>
            <a:pPr>
              <a:lnSpc>
                <a:spcPct val="107000"/>
              </a:lnSpc>
            </a:pPr>
            <a:r>
              <a:rPr lang="pt-BR" sz="1100" dirty="0">
                <a:latin typeface="Calibri" panose="020F0502020204030204" pitchFamily="34" charset="0"/>
                <a:ea typeface="Calibri" panose="020F0502020204030204" pitchFamily="34" charset="0"/>
                <a:cs typeface="Times New Roman" panose="02020603050405020304" pitchFamily="18" charset="0"/>
              </a:rPr>
              <a:t>1. Moreira AC, et al. </a:t>
            </a:r>
            <a:r>
              <a:rPr lang="pt-BR" sz="1100" i="1" dirty="0" err="1">
                <a:latin typeface="Calibri" panose="020F0502020204030204" pitchFamily="34" charset="0"/>
                <a:ea typeface="Calibri" panose="020F0502020204030204" pitchFamily="34" charset="0"/>
                <a:cs typeface="Times New Roman" panose="02020603050405020304" pitchFamily="18" charset="0"/>
              </a:rPr>
              <a:t>Eur</a:t>
            </a:r>
            <a:r>
              <a:rPr lang="pt-BR" sz="1100" i="1" dirty="0">
                <a:latin typeface="Calibri" panose="020F0502020204030204" pitchFamily="34" charset="0"/>
                <a:ea typeface="Calibri" panose="020F0502020204030204" pitchFamily="34" charset="0"/>
                <a:cs typeface="Times New Roman" panose="02020603050405020304" pitchFamily="18" charset="0"/>
              </a:rPr>
              <a:t> J </a:t>
            </a:r>
            <a:r>
              <a:rPr lang="pt-BR" sz="1100" i="1" dirty="0" err="1">
                <a:latin typeface="Calibri" panose="020F0502020204030204" pitchFamily="34" charset="0"/>
                <a:ea typeface="Calibri" panose="020F0502020204030204" pitchFamily="34" charset="0"/>
                <a:cs typeface="Times New Roman" panose="02020603050405020304" pitchFamily="18" charset="0"/>
              </a:rPr>
              <a:t>Endocrinol</a:t>
            </a:r>
            <a:r>
              <a:rPr lang="pt-BR" sz="1100" dirty="0">
                <a:latin typeface="Calibri" panose="020F0502020204030204" pitchFamily="34" charset="0"/>
                <a:ea typeface="Calibri" panose="020F0502020204030204" pitchFamily="34" charset="0"/>
                <a:cs typeface="Times New Roman" panose="02020603050405020304" pitchFamily="18" charset="0"/>
              </a:rPr>
              <a:t>. 2018;179:R1-R18.</a:t>
            </a:r>
          </a:p>
          <a:p>
            <a:pPr>
              <a:lnSpc>
                <a:spcPct val="107000"/>
              </a:lnSpc>
            </a:pPr>
            <a:r>
              <a:rPr lang="pt-BR" sz="1100" dirty="0">
                <a:latin typeface="Calibri" panose="020F0502020204030204" pitchFamily="34" charset="0"/>
                <a:ea typeface="Calibri" panose="020F0502020204030204" pitchFamily="34" charset="0"/>
                <a:cs typeface="Times New Roman" panose="02020603050405020304" pitchFamily="18" charset="0"/>
              </a:rPr>
              <a:t>2. </a:t>
            </a:r>
            <a:r>
              <a:rPr lang="pt-BR" sz="1100" dirty="0" err="1">
                <a:latin typeface="Calibri" panose="020F0502020204030204" pitchFamily="34" charset="0"/>
                <a:ea typeface="Calibri" panose="020F0502020204030204" pitchFamily="34" charset="0"/>
                <a:cs typeface="Times New Roman" panose="02020603050405020304" pitchFamily="18" charset="0"/>
              </a:rPr>
              <a:t>Cuesta</a:t>
            </a:r>
            <a:r>
              <a:rPr lang="pt-BR" sz="1100" dirty="0">
                <a:latin typeface="Calibri" panose="020F0502020204030204" pitchFamily="34" charset="0"/>
                <a:ea typeface="Calibri" panose="020F0502020204030204" pitchFamily="34" charset="0"/>
                <a:cs typeface="Times New Roman" panose="02020603050405020304" pitchFamily="18" charset="0"/>
              </a:rPr>
              <a:t> M, et al. </a:t>
            </a:r>
            <a:r>
              <a:rPr lang="pt-BR" sz="1100" i="1" dirty="0" err="1">
                <a:latin typeface="Calibri" panose="020F0502020204030204" pitchFamily="34" charset="0"/>
                <a:ea typeface="Calibri" panose="020F0502020204030204" pitchFamily="34" charset="0"/>
                <a:cs typeface="Times New Roman" panose="02020603050405020304" pitchFamily="18" charset="0"/>
              </a:rPr>
              <a:t>Sci</a:t>
            </a:r>
            <a:r>
              <a:rPr lang="pt-BR" sz="1100" i="1" dirty="0">
                <a:latin typeface="Calibri" panose="020F0502020204030204" pitchFamily="34" charset="0"/>
                <a:ea typeface="Calibri" panose="020F0502020204030204" pitchFamily="34" charset="0"/>
                <a:cs typeface="Times New Roman" panose="02020603050405020304" pitchFamily="18" charset="0"/>
              </a:rPr>
              <a:t> Rep</a:t>
            </a:r>
            <a:r>
              <a:rPr lang="pt-BR" sz="1100" dirty="0">
                <a:latin typeface="Calibri" panose="020F0502020204030204" pitchFamily="34" charset="0"/>
                <a:ea typeface="Calibri" panose="020F0502020204030204" pitchFamily="34" charset="0"/>
                <a:cs typeface="Times New Roman" panose="02020603050405020304" pitchFamily="18" charset="0"/>
              </a:rPr>
              <a:t>. 2017;7:16310.</a:t>
            </a:r>
          </a:p>
          <a:p>
            <a:endParaRPr lang="en-US" dirty="0"/>
          </a:p>
        </p:txBody>
      </p:sp>
    </p:spTree>
    <p:extLst>
      <p:ext uri="{BB962C8B-B14F-4D97-AF65-F5344CB8AC3E}">
        <p14:creationId xmlns:p14="http://schemas.microsoft.com/office/powerpoint/2010/main" val="24477070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5" name="Slide Number Placeholder 6">
            <a:extLst>
              <a:ext uri="{FF2B5EF4-FFF2-40B4-BE49-F238E27FC236}">
                <a16:creationId xmlns:a16="http://schemas.microsoft.com/office/drawing/2014/main" id="{C0905D7F-DF4E-69CF-F984-6D4DA82C3CC3}"/>
              </a:ext>
            </a:extLst>
          </p:cNvPr>
          <p:cNvSpPr>
            <a:spLocks noGrp="1"/>
          </p:cNvSpPr>
          <p:nvPr>
            <p:ph type="sldNum" sz="quarter" idx="5"/>
          </p:nvPr>
        </p:nvSpPr>
        <p:spPr>
          <a:xfrm>
            <a:off x="4143587" y="9119475"/>
            <a:ext cx="3169920" cy="481726"/>
          </a:xfrm>
          <a:prstGeom prst="rect">
            <a:avLst/>
          </a:prstGeom>
        </p:spPr>
        <p:txBody>
          <a:bodyPr vert="horz" lIns="96647" tIns="48324" rIns="96647" bIns="48324" rtlCol="0" anchor="b"/>
          <a:lstStyle>
            <a:lvl1pPr algn="r">
              <a:defRPr sz="1300"/>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7F1F593B-988D-4922-9439-02DDFC92771E}" type="slidenum">
              <a:rPr kumimoji="0" lang="en-US" sz="13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3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914123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570334"/>
            <a:ext cx="5486400" cy="4549140"/>
          </a:xfrm>
        </p:spPr>
        <p:txBody>
          <a:bodyPr/>
          <a:lstStyle/>
          <a:p>
            <a:pPr marL="171450" indent="-171450">
              <a:buFont typeface="Arial" panose="020B0604020202020204" pitchFamily="34" charset="0"/>
              <a:buChar char="•"/>
            </a:pPr>
            <a:r>
              <a:rPr lang="en-US" sz="800" b="1" dirty="0"/>
              <a:t>Key takeaway: It is crucial to distinguish non-neoplastic from neoplastic hypercortisolism </a:t>
            </a:r>
          </a:p>
          <a:p>
            <a:pPr marL="171450" indent="-171450">
              <a:buFont typeface="Arial" panose="020B0604020202020204" pitchFamily="34" charset="0"/>
              <a:buChar char="•"/>
            </a:pPr>
            <a:r>
              <a:rPr lang="en-US" sz="800" dirty="0"/>
              <a:t>Potential reasons for non-neoplastic hypercortisolism:</a:t>
            </a:r>
          </a:p>
          <a:p>
            <a:pPr marL="628650" lvl="1" indent="-171450">
              <a:buFont typeface="Arial" panose="020B0604020202020204" pitchFamily="34" charset="0"/>
              <a:buChar char="•"/>
            </a:pPr>
            <a:r>
              <a:rPr lang="en-US" sz="800" dirty="0"/>
              <a:t>Obstructive sleep apnea (OSA):</a:t>
            </a:r>
          </a:p>
          <a:p>
            <a:pPr marL="1085850" lvl="2" indent="-171450">
              <a:buFont typeface="Courier New" panose="02070309020205020404" pitchFamily="49" charset="0"/>
              <a:buChar char="o"/>
            </a:pPr>
            <a:r>
              <a:rPr lang="en-US" sz="800" dirty="0"/>
              <a:t>Often associated with obesity, and increases HPA activity</a:t>
            </a:r>
            <a:r>
              <a:rPr lang="en-US" sz="800" baseline="30000" dirty="0"/>
              <a:t>1</a:t>
            </a:r>
            <a:endParaRPr lang="en-US" sz="800" baseline="0" dirty="0"/>
          </a:p>
          <a:p>
            <a:pPr marL="1085850" lvl="2" indent="-171450">
              <a:buFont typeface="Courier New" panose="02070309020205020404" pitchFamily="49" charset="0"/>
              <a:buChar char="o"/>
            </a:pPr>
            <a:r>
              <a:rPr lang="en-US" sz="800" baseline="0" dirty="0"/>
              <a:t>Comorbidities associated with OSA must be considered when evaluating OSA’s effects on the HPA axis</a:t>
            </a:r>
            <a:r>
              <a:rPr lang="en-US" sz="800" baseline="30000" dirty="0"/>
              <a:t>1</a:t>
            </a:r>
          </a:p>
          <a:p>
            <a:pPr marL="628650" lvl="1" indent="-171450">
              <a:buFont typeface="Arial" panose="020B0604020202020204" pitchFamily="34" charset="0"/>
              <a:buChar char="•"/>
            </a:pPr>
            <a:r>
              <a:rPr lang="en-US" sz="800" baseline="0" dirty="0"/>
              <a:t>Eating disorder:</a:t>
            </a:r>
          </a:p>
          <a:p>
            <a:pPr marL="1085850" lvl="2" indent="-171450">
              <a:buFont typeface="Courier New" panose="02070309020205020404" pitchFamily="49" charset="0"/>
              <a:buChar char="o"/>
            </a:pPr>
            <a:r>
              <a:rPr lang="en-US" sz="800" baseline="0" dirty="0"/>
              <a:t>Acute and chronic increases in HPA axis activity leading to hypercortisolism are linked to anorexia nervosa-induced starvation</a:t>
            </a:r>
            <a:r>
              <a:rPr lang="en-US" sz="800" baseline="30000" dirty="0"/>
              <a:t>1</a:t>
            </a:r>
          </a:p>
          <a:p>
            <a:pPr marL="1085850" lvl="2" indent="-171450">
              <a:buFont typeface="Courier New" panose="02070309020205020404" pitchFamily="49" charset="0"/>
              <a:buChar char="o"/>
            </a:pPr>
            <a:r>
              <a:rPr lang="en-US" sz="800" baseline="0" dirty="0"/>
              <a:t>Associated with increased 24-hour UFC, increased LNSC, and abnormal overnight DSTs (reference?)</a:t>
            </a:r>
          </a:p>
          <a:p>
            <a:pPr marL="1085850" lvl="2" indent="-171450">
              <a:buFont typeface="Courier New" panose="02070309020205020404" pitchFamily="49" charset="0"/>
              <a:buChar char="o"/>
            </a:pPr>
            <a:r>
              <a:rPr lang="en-US" sz="800" baseline="0" dirty="0"/>
              <a:t>Basal cortisol is increased in anorexia nervosa, however, the response to an acute phycological stressor is attenuated which could indicate an increase in ambient cortisol negative feedback</a:t>
            </a:r>
            <a:r>
              <a:rPr lang="en-US" sz="800" baseline="30000" dirty="0"/>
              <a:t>1</a:t>
            </a:r>
            <a:endParaRPr lang="en-US" sz="800" baseline="0" dirty="0"/>
          </a:p>
          <a:p>
            <a:pPr marL="628650" lvl="1" indent="-171450">
              <a:buFont typeface="Arial" panose="020B0604020202020204" pitchFamily="34" charset="0"/>
              <a:buChar char="•"/>
            </a:pPr>
            <a:r>
              <a:rPr lang="en-US" sz="800" baseline="0" dirty="0"/>
              <a:t>Alcoholism:</a:t>
            </a:r>
          </a:p>
          <a:p>
            <a:pPr marL="1085850" lvl="2" indent="-171450">
              <a:buFont typeface="Courier New" panose="02070309020205020404" pitchFamily="49" charset="0"/>
              <a:buChar char="o"/>
            </a:pPr>
            <a:r>
              <a:rPr lang="en-US" sz="800" baseline="0" dirty="0"/>
              <a:t>Chronic alcohol use may result in clinical and biochemical features similar to those associated with CS, making it indistinguishable from neoplastic hypercortisolism, but these features promptly resolve after cessation of alcohol consumption</a:t>
            </a:r>
            <a:r>
              <a:rPr lang="en-US" sz="800" baseline="30000" dirty="0"/>
              <a:t>1</a:t>
            </a:r>
            <a:endParaRPr lang="en-US" sz="800" baseline="0" dirty="0"/>
          </a:p>
          <a:p>
            <a:pPr marL="1085850" lvl="2" indent="-171450">
              <a:buFont typeface="Courier New" panose="02070309020205020404" pitchFamily="49" charset="0"/>
              <a:buChar char="o"/>
            </a:pPr>
            <a:r>
              <a:rPr lang="en-US" sz="800" baseline="0" dirty="0"/>
              <a:t>Heavy alcohol use has been shown to cause increased cortisol secretion that may be detected by several different tests, including 24-h UFC and LNSC</a:t>
            </a:r>
            <a:r>
              <a:rPr lang="en-US" sz="800" baseline="30000" dirty="0"/>
              <a:t>1</a:t>
            </a:r>
            <a:endParaRPr lang="en-US" sz="800" baseline="0" dirty="0"/>
          </a:p>
          <a:p>
            <a:pPr marL="1085850" lvl="2" indent="-171450">
              <a:buFont typeface="Courier New" panose="02070309020205020404" pitchFamily="49" charset="0"/>
              <a:buChar char="o"/>
            </a:pPr>
            <a:r>
              <a:rPr lang="en-US" sz="800" baseline="0" dirty="0"/>
              <a:t>Alcohol-induced increase in HPA axis activity is thought to be mediated by hypothalamic CRH and vasopressin</a:t>
            </a:r>
            <a:r>
              <a:rPr lang="en-US" sz="800" baseline="30000" dirty="0"/>
              <a:t>1,2</a:t>
            </a:r>
            <a:endParaRPr lang="en-US" sz="800" baseline="0" dirty="0"/>
          </a:p>
          <a:p>
            <a:pPr marL="1085850" lvl="2" indent="-171450">
              <a:buFont typeface="Courier New" panose="02070309020205020404" pitchFamily="49" charset="0"/>
              <a:buChar char="o"/>
            </a:pPr>
            <a:r>
              <a:rPr lang="en-US" sz="800" baseline="0" dirty="0"/>
              <a:t>Unfortunately, patients with hypercortisolism are often mistaken to be alcoholic</a:t>
            </a:r>
            <a:r>
              <a:rPr lang="en-US" sz="800" baseline="30000" dirty="0"/>
              <a:t>2</a:t>
            </a:r>
            <a:endParaRPr lang="en-US" sz="800" baseline="0" dirty="0"/>
          </a:p>
          <a:p>
            <a:pPr marL="1085850" lvl="2" indent="-171450">
              <a:buFont typeface="Courier New" panose="02070309020205020404" pitchFamily="49" charset="0"/>
              <a:buChar char="o"/>
            </a:pPr>
            <a:r>
              <a:rPr lang="en-US" sz="800" baseline="0" dirty="0"/>
              <a:t>Due to the overlap of biochemical and clinical features of alcohol-induced hypercortisolism and true neoplastic CS, if patients with hypercortisolism acknowledge &gt;1-2 alcoholic drinks daily or have elevations of liver function with the AST&gt;ALT, they should be investigated further</a:t>
            </a:r>
            <a:r>
              <a:rPr lang="en-US" sz="800" baseline="30000" dirty="0"/>
              <a:t>1</a:t>
            </a:r>
            <a:endParaRPr lang="en-US" sz="800" baseline="0" dirty="0"/>
          </a:p>
          <a:p>
            <a:pPr marL="628650" lvl="1" indent="-171450">
              <a:buFont typeface="Arial" panose="020B0604020202020204" pitchFamily="34" charset="0"/>
              <a:buChar char="•"/>
            </a:pPr>
            <a:r>
              <a:rPr lang="en-US" sz="800" baseline="0" dirty="0"/>
              <a:t>Major depression:</a:t>
            </a:r>
          </a:p>
          <a:p>
            <a:pPr marL="1085850" lvl="2" indent="-171450">
              <a:buFont typeface="Courier New" panose="02070309020205020404" pitchFamily="49" charset="0"/>
              <a:buChar char="o"/>
            </a:pPr>
            <a:r>
              <a:rPr lang="en-US" sz="800" baseline="0" dirty="0"/>
              <a:t>Several neuropsychiatric disorders, such as major depression, can lead to chronic increase in HPA axis activity</a:t>
            </a:r>
            <a:r>
              <a:rPr lang="en-US" sz="800" baseline="30000" dirty="0"/>
              <a:t>1,2</a:t>
            </a:r>
            <a:endParaRPr lang="en-US" sz="800" baseline="0" dirty="0"/>
          </a:p>
          <a:p>
            <a:pPr marL="1085850" lvl="2" indent="-171450">
              <a:buFont typeface="Courier New" panose="02070309020205020404" pitchFamily="49" charset="0"/>
              <a:buChar char="o"/>
            </a:pPr>
            <a:r>
              <a:rPr lang="en-US" sz="800" baseline="0" dirty="0"/>
              <a:t>Frequently elevated levels of urine cortisol, midnight cortisol, and abnormally low dose suppression test results are commonly found in patients suffering from psychiatric disorders</a:t>
            </a:r>
            <a:r>
              <a:rPr lang="en-US" sz="800" baseline="30000" dirty="0"/>
              <a:t>2</a:t>
            </a:r>
          </a:p>
          <a:p>
            <a:pPr marL="1085850" lvl="2" indent="-171450">
              <a:buFont typeface="Courier New" panose="02070309020205020404" pitchFamily="49" charset="0"/>
              <a:buChar char="o"/>
            </a:pPr>
            <a:r>
              <a:rPr lang="en-US" sz="800" baseline="0" dirty="0"/>
              <a:t>Psychiatric disorders present some of the highest levels of free urinary cortisol, up to 4 times the upper limit of normal</a:t>
            </a:r>
            <a:r>
              <a:rPr lang="en-US" sz="800" baseline="30000" dirty="0"/>
              <a:t>2</a:t>
            </a:r>
          </a:p>
          <a:p>
            <a:pPr marL="171450" lvl="0" indent="-171450">
              <a:buFont typeface="Arial" panose="020B0604020202020204" pitchFamily="34" charset="0"/>
              <a:buChar char="•"/>
            </a:pPr>
            <a:endParaRPr lang="en-US" sz="800" b="1" baseline="0" dirty="0"/>
          </a:p>
          <a:p>
            <a:pPr marL="0" lvl="0" indent="0">
              <a:buFont typeface="Arial" panose="020B0604020202020204" pitchFamily="34" charset="0"/>
              <a:buNone/>
            </a:pPr>
            <a:r>
              <a:rPr lang="en-US" sz="800" b="1" baseline="0" dirty="0"/>
              <a:t>References: </a:t>
            </a:r>
          </a:p>
          <a:p>
            <a:pPr marL="228600" lvl="0" indent="-228600">
              <a:buFont typeface="Arial" panose="020B0604020202020204" pitchFamily="34" charset="0"/>
              <a:buAutoNum type="arabicPeriod"/>
            </a:pPr>
            <a:r>
              <a:rPr lang="en-US" sz="800" dirty="0" err="1"/>
              <a:t>Findling</a:t>
            </a:r>
            <a:r>
              <a:rPr lang="en-US" sz="800" dirty="0"/>
              <a:t> JW, Raff H. </a:t>
            </a:r>
            <a:r>
              <a:rPr lang="en-US" sz="800" i="1" dirty="0"/>
              <a:t>J </a:t>
            </a:r>
            <a:r>
              <a:rPr lang="en-US" sz="800" i="1" dirty="0" err="1"/>
              <a:t>Endocr</a:t>
            </a:r>
            <a:r>
              <a:rPr lang="en-US" sz="800" i="1" dirty="0"/>
              <a:t> Soc</a:t>
            </a:r>
            <a:r>
              <a:rPr lang="en-US" sz="800" dirty="0"/>
              <a:t>. 2023;7(8):bvad087. </a:t>
            </a:r>
            <a:r>
              <a:rPr lang="en-US" sz="800" dirty="0" err="1"/>
              <a:t>doi</a:t>
            </a:r>
            <a:r>
              <a:rPr lang="en-US" sz="800" dirty="0"/>
              <a:t>: 10.1210/</a:t>
            </a:r>
            <a:r>
              <a:rPr lang="en-US" sz="800" dirty="0" err="1"/>
              <a:t>jendso</a:t>
            </a:r>
            <a:r>
              <a:rPr lang="en-US" sz="800" dirty="0"/>
              <a:t>/bvad087</a:t>
            </a:r>
          </a:p>
          <a:p>
            <a:pPr marL="228600" lvl="0" indent="-228600">
              <a:buFont typeface="Arial" panose="020B0604020202020204" pitchFamily="34" charset="0"/>
              <a:buAutoNum type="arabicPeriod"/>
            </a:pPr>
            <a:r>
              <a:rPr lang="en-US" sz="800" dirty="0" err="1"/>
              <a:t>Chabre</a:t>
            </a:r>
            <a:r>
              <a:rPr lang="en-US" sz="800" dirty="0"/>
              <a:t> O. </a:t>
            </a:r>
            <a:r>
              <a:rPr lang="it-IT" sz="800" i="1" dirty="0"/>
              <a:t>Ann Endocrinol (Paris)</a:t>
            </a:r>
            <a:r>
              <a:rPr lang="it-IT" sz="800" dirty="0"/>
              <a:t>. 2018;79(3):138-145.</a:t>
            </a:r>
            <a:endParaRPr lang="en-US" sz="800" b="0" baseline="0" dirty="0"/>
          </a:p>
        </p:txBody>
      </p:sp>
      <p:sp>
        <p:nvSpPr>
          <p:cNvPr id="4" name="Slide Number Placeholder 3"/>
          <p:cNvSpPr>
            <a:spLocks noGrp="1"/>
          </p:cNvSpPr>
          <p:nvPr>
            <p:ph type="sldNum" sz="quarter" idx="5"/>
          </p:nvPr>
        </p:nvSpPr>
        <p:spPr/>
        <p:txBody>
          <a:bodyPr/>
          <a:lstStyle/>
          <a:p>
            <a:fld id="{7F1F593B-988D-4922-9439-02DDFC92771E}" type="slidenum">
              <a:rPr lang="en-US" smtClean="0"/>
              <a:t>5</a:t>
            </a:fld>
            <a:endParaRPr lang="en-US"/>
          </a:p>
        </p:txBody>
      </p:sp>
    </p:spTree>
    <p:extLst>
      <p:ext uri="{BB962C8B-B14F-4D97-AF65-F5344CB8AC3E}">
        <p14:creationId xmlns:p14="http://schemas.microsoft.com/office/powerpoint/2010/main" val="4128287"/>
      </p:ext>
    </p:extLst>
  </p:cSld>
  <p:clrMapOvr>
    <a:masterClrMapping/>
  </p:clrMapOvr>
</p:notes>
</file>

<file path=ppt/slideLayouts/_rels/slideLayout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microsoft.com/office/2007/relationships/hdphoto" Target="../media/hdphoto5.wdp"/><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3" Type="http://schemas.microsoft.com/office/2007/relationships/hdphoto" Target="../media/hdphoto5.wdp"/><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3.xml"/><Relationship Id="rId5" Type="http://schemas.microsoft.com/office/2007/relationships/hdphoto" Target="../media/hdphoto6.wdp"/><Relationship Id="rId4" Type="http://schemas.openxmlformats.org/officeDocument/2006/relationships/image" Target="../media/image1.png"/></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3" Type="http://schemas.microsoft.com/office/2007/relationships/hdphoto" Target="../media/hdphoto7.wdp"/><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3" Type="http://schemas.microsoft.com/office/2007/relationships/hdphoto" Target="../media/hdphoto5.wdp"/><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 Id="rId4" Type="http://schemas.microsoft.com/office/2007/relationships/hdphoto" Target="../media/hdphoto3.wdp"/></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2.xml"/><Relationship Id="rId6" Type="http://schemas.openxmlformats.org/officeDocument/2006/relationships/image" Target="../media/image7.png"/><Relationship Id="rId5" Type="http://schemas.microsoft.com/office/2007/relationships/hdphoto" Target="../media/hdphoto4.wdp"/><Relationship Id="rId4" Type="http://schemas.openxmlformats.org/officeDocument/2006/relationships/image" Target="../media/image1.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A78710C7-44AF-2B88-B363-A45CAB741A63}"/>
              </a:ext>
            </a:extLst>
          </p:cNvPr>
          <p:cNvSpPr/>
          <p:nvPr userDrawn="1"/>
        </p:nvSpPr>
        <p:spPr>
          <a:xfrm>
            <a:off x="0" y="0"/>
            <a:ext cx="12192000" cy="6858000"/>
          </a:xfrm>
          <a:prstGeom prst="rect">
            <a:avLst/>
          </a:prstGeom>
          <a:solidFill>
            <a:schemeClr val="tx2"/>
          </a:solidFill>
          <a:ln>
            <a:noFill/>
          </a:ln>
          <a:effectLst>
            <a:outerShdw blurRad="101600" dist="50800" dir="5400000" algn="t"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descr="Background pattern&#10;&#10;Description automatically generated with medium confidence">
            <a:extLst>
              <a:ext uri="{FF2B5EF4-FFF2-40B4-BE49-F238E27FC236}">
                <a16:creationId xmlns:a16="http://schemas.microsoft.com/office/drawing/2014/main" id="{EAD5732B-986A-3E98-19BA-BDA36C978E1D}"/>
              </a:ext>
            </a:extLst>
          </p:cNvPr>
          <p:cNvPicPr>
            <a:picLocks noChangeAspect="1"/>
          </p:cNvPicPr>
          <p:nvPr userDrawn="1"/>
        </p:nvPicPr>
        <p:blipFill rotWithShape="1">
          <a:blip r:embed="rId2" cstate="screen">
            <a:biLevel thresh="25000"/>
            <a:alphaModFix amt="50000"/>
            <a:extLst>
              <a:ext uri="{BEBA8EAE-BF5A-486C-A8C5-ECC9F3942E4B}">
                <a14:imgProps xmlns:a14="http://schemas.microsoft.com/office/drawing/2010/main">
                  <a14:imgLayer r:embed="rId3">
                    <a14:imgEffect>
                      <a14:saturation sat="0"/>
                    </a14:imgEffect>
                  </a14:imgLayer>
                </a14:imgProps>
              </a:ext>
              <a:ext uri="{28A0092B-C50C-407E-A947-70E740481C1C}">
                <a14:useLocalDpi xmlns:a14="http://schemas.microsoft.com/office/drawing/2010/main"/>
              </a:ext>
            </a:extLst>
          </a:blip>
          <a:srcRect/>
          <a:stretch/>
        </p:blipFill>
        <p:spPr>
          <a:xfrm>
            <a:off x="6004395" y="1785666"/>
            <a:ext cx="6187605" cy="4121834"/>
          </a:xfrm>
          <a:prstGeom prst="rect">
            <a:avLst/>
          </a:prstGeom>
        </p:spPr>
      </p:pic>
      <p:sp>
        <p:nvSpPr>
          <p:cNvPr id="3" name="Subtitle 2">
            <a:extLst>
              <a:ext uri="{FF2B5EF4-FFF2-40B4-BE49-F238E27FC236}">
                <a16:creationId xmlns:a16="http://schemas.microsoft.com/office/drawing/2014/main" id="{55E4E232-77BB-460B-9C78-FC001A62C637}"/>
              </a:ext>
            </a:extLst>
          </p:cNvPr>
          <p:cNvSpPr>
            <a:spLocks noGrp="1"/>
          </p:cNvSpPr>
          <p:nvPr>
            <p:ph type="subTitle" idx="1"/>
          </p:nvPr>
        </p:nvSpPr>
        <p:spPr>
          <a:xfrm>
            <a:off x="918559" y="4678394"/>
            <a:ext cx="9144000" cy="1655762"/>
          </a:xfrm>
        </p:spPr>
        <p:txBody>
          <a:bodyPr/>
          <a:lstStyle>
            <a:lvl1pPr marL="0" indent="0" algn="l">
              <a:buNone/>
              <a:defRPr sz="2400">
                <a:solidFill>
                  <a:schemeClr val="accent2">
                    <a:lumMod val="20000"/>
                    <a:lumOff val="8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2" name="Title 1">
            <a:extLst>
              <a:ext uri="{FF2B5EF4-FFF2-40B4-BE49-F238E27FC236}">
                <a16:creationId xmlns:a16="http://schemas.microsoft.com/office/drawing/2014/main" id="{2F2596FB-2CDE-4159-AAB2-72C81D0DD385}"/>
              </a:ext>
            </a:extLst>
          </p:cNvPr>
          <p:cNvSpPr>
            <a:spLocks noGrp="1"/>
          </p:cNvSpPr>
          <p:nvPr>
            <p:ph type="ctrTitle"/>
          </p:nvPr>
        </p:nvSpPr>
        <p:spPr>
          <a:xfrm>
            <a:off x="799778" y="2681745"/>
            <a:ext cx="9144000" cy="1655762"/>
          </a:xfrm>
        </p:spPr>
        <p:txBody>
          <a:bodyPr anchor="b">
            <a:normAutofit/>
          </a:bodyPr>
          <a:lstStyle>
            <a:lvl1pPr algn="l">
              <a:defRPr sz="4800" b="1">
                <a:solidFill>
                  <a:schemeClr val="bg1"/>
                </a:solidFill>
              </a:defRPr>
            </a:lvl1pPr>
          </a:lstStyle>
          <a:p>
            <a:r>
              <a:rPr lang="en-US" dirty="0"/>
              <a:t>Click to edit Master title style</a:t>
            </a:r>
          </a:p>
        </p:txBody>
      </p:sp>
      <p:cxnSp>
        <p:nvCxnSpPr>
          <p:cNvPr id="19" name="Straight Connector 18">
            <a:extLst>
              <a:ext uri="{FF2B5EF4-FFF2-40B4-BE49-F238E27FC236}">
                <a16:creationId xmlns:a16="http://schemas.microsoft.com/office/drawing/2014/main" id="{D0B71DF0-5B00-2056-2258-5FA291F855DF}"/>
              </a:ext>
            </a:extLst>
          </p:cNvPr>
          <p:cNvCxnSpPr/>
          <p:nvPr userDrawn="1"/>
        </p:nvCxnSpPr>
        <p:spPr>
          <a:xfrm>
            <a:off x="799778" y="4561123"/>
            <a:ext cx="8611508"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0" name="Rectangle 19">
            <a:extLst>
              <a:ext uri="{FF2B5EF4-FFF2-40B4-BE49-F238E27FC236}">
                <a16:creationId xmlns:a16="http://schemas.microsoft.com/office/drawing/2014/main" id="{BB4835C7-BB69-A89C-4DEB-6AD324D4D900}"/>
              </a:ext>
            </a:extLst>
          </p:cNvPr>
          <p:cNvSpPr/>
          <p:nvPr userDrawn="1"/>
        </p:nvSpPr>
        <p:spPr>
          <a:xfrm>
            <a:off x="0" y="6796994"/>
            <a:ext cx="12182273" cy="8886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58567247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7DD7557C-7189-1C34-DED9-AB54E9A24D79}"/>
              </a:ext>
            </a:extLst>
          </p:cNvPr>
          <p:cNvSpPr/>
          <p:nvPr userDrawn="1"/>
        </p:nvSpPr>
        <p:spPr>
          <a:xfrm>
            <a:off x="0" y="-12939"/>
            <a:ext cx="12192000" cy="1199690"/>
          </a:xfrm>
          <a:prstGeom prst="rect">
            <a:avLst/>
          </a:prstGeom>
          <a:solidFill>
            <a:schemeClr val="tx2"/>
          </a:solidFill>
          <a:ln>
            <a:noFill/>
          </a:ln>
          <a:effectLst>
            <a:outerShdw blurRad="101600" dist="50800" dir="5400000" algn="t"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F03CA486-6385-45D2-A8A9-01FCF768CC23}"/>
              </a:ext>
            </a:extLst>
          </p:cNvPr>
          <p:cNvSpPr>
            <a:spLocks noGrp="1"/>
          </p:cNvSpPr>
          <p:nvPr>
            <p:ph idx="1"/>
          </p:nvPr>
        </p:nvSpPr>
        <p:spPr>
          <a:xfrm>
            <a:off x="512173" y="1376810"/>
            <a:ext cx="11131836" cy="4909408"/>
          </a:xfrm>
        </p:spPr>
        <p:txBody>
          <a:bodyPr/>
          <a:lstStyle>
            <a:lvl1pPr marL="0" indent="0">
              <a:buNone/>
              <a:defRPr sz="2100" b="1">
                <a:solidFill>
                  <a:schemeClr val="accent5"/>
                </a:solidFill>
              </a:defRPr>
            </a:lvl1pPr>
            <a:lvl2pPr marL="182880">
              <a:defRPr sz="1800">
                <a:solidFill>
                  <a:schemeClr val="accent1"/>
                </a:solidFill>
              </a:defRPr>
            </a:lvl2pPr>
            <a:lvl3pPr marL="457200">
              <a:defRPr sz="1600">
                <a:solidFill>
                  <a:schemeClr val="accent1"/>
                </a:solidFill>
              </a:defRPr>
            </a:lvl3pPr>
            <a:lvl4pPr marL="685800">
              <a:defRPr sz="1400">
                <a:solidFill>
                  <a:schemeClr val="accent1"/>
                </a:solidFill>
              </a:defRPr>
            </a:lvl4pPr>
            <a:lvl5pPr marL="0" indent="0">
              <a:buNone/>
              <a:defRPr sz="1800" b="1">
                <a:solidFill>
                  <a:schemeClr val="accent6"/>
                </a:solidFill>
              </a:defRPr>
            </a:lvl5pPr>
            <a:lvl6pPr marL="2286000" indent="0">
              <a:buNone/>
              <a:defRPr/>
            </a:lvl6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6">
            <a:extLst>
              <a:ext uri="{FF2B5EF4-FFF2-40B4-BE49-F238E27FC236}">
                <a16:creationId xmlns:a16="http://schemas.microsoft.com/office/drawing/2014/main" id="{4D6A0FB7-AACA-4F0A-86B0-B3EBBC5D2D5E}"/>
              </a:ext>
            </a:extLst>
          </p:cNvPr>
          <p:cNvSpPr>
            <a:spLocks noGrp="1"/>
          </p:cNvSpPr>
          <p:nvPr>
            <p:ph type="title"/>
          </p:nvPr>
        </p:nvSpPr>
        <p:spPr>
          <a:xfrm>
            <a:off x="447472" y="85041"/>
            <a:ext cx="11196537" cy="973481"/>
          </a:xfrm>
        </p:spPr>
        <p:txBody>
          <a:bodyPr/>
          <a:lstStyle>
            <a:lvl1pPr>
              <a:defRPr sz="3600">
                <a:solidFill>
                  <a:schemeClr val="bg1"/>
                </a:solidFill>
              </a:defRPr>
            </a:lvl1pPr>
          </a:lstStyle>
          <a:p>
            <a:r>
              <a:rPr lang="en-US" dirty="0"/>
              <a:t>Click to edit Master title style</a:t>
            </a:r>
          </a:p>
        </p:txBody>
      </p:sp>
      <p:sp>
        <p:nvSpPr>
          <p:cNvPr id="4" name="Rectangle 3">
            <a:extLst>
              <a:ext uri="{FF2B5EF4-FFF2-40B4-BE49-F238E27FC236}">
                <a16:creationId xmlns:a16="http://schemas.microsoft.com/office/drawing/2014/main" id="{BE506DFF-E6CB-1E1D-ACCA-8667BA258CA3}"/>
              </a:ext>
            </a:extLst>
          </p:cNvPr>
          <p:cNvSpPr/>
          <p:nvPr userDrawn="1"/>
        </p:nvSpPr>
        <p:spPr>
          <a:xfrm>
            <a:off x="0" y="6796994"/>
            <a:ext cx="12182273" cy="8886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descr="Background pattern&#10;&#10;Description automatically generated with medium confidence">
            <a:extLst>
              <a:ext uri="{FF2B5EF4-FFF2-40B4-BE49-F238E27FC236}">
                <a16:creationId xmlns:a16="http://schemas.microsoft.com/office/drawing/2014/main" id="{472AEB1F-5B88-F62C-41AF-130B86B04C03}"/>
              </a:ext>
            </a:extLst>
          </p:cNvPr>
          <p:cNvPicPr>
            <a:picLocks noChangeAspect="1"/>
          </p:cNvPicPr>
          <p:nvPr userDrawn="1"/>
        </p:nvPicPr>
        <p:blipFill rotWithShape="1">
          <a:blip r:embed="rId2" cstate="screen">
            <a:biLevel thresh="25000"/>
            <a:alphaModFix amt="50000"/>
            <a:extLst>
              <a:ext uri="{BEBA8EAE-BF5A-486C-A8C5-ECC9F3942E4B}">
                <a14:imgProps xmlns:a14="http://schemas.microsoft.com/office/drawing/2010/main">
                  <a14:imgLayer r:embed="rId3">
                    <a14:imgEffect>
                      <a14:saturation sat="0"/>
                    </a14:imgEffect>
                  </a14:imgLayer>
                </a14:imgProps>
              </a:ext>
              <a:ext uri="{28A0092B-C50C-407E-A947-70E740481C1C}">
                <a14:useLocalDpi xmlns:a14="http://schemas.microsoft.com/office/drawing/2010/main"/>
              </a:ext>
            </a:extLst>
          </a:blip>
          <a:srcRect l="-2"/>
          <a:stretch/>
        </p:blipFill>
        <p:spPr>
          <a:xfrm>
            <a:off x="7939726" y="0"/>
            <a:ext cx="4252274" cy="1194067"/>
          </a:xfrm>
          <a:prstGeom prst="rect">
            <a:avLst/>
          </a:prstGeom>
        </p:spPr>
      </p:pic>
      <p:sp>
        <p:nvSpPr>
          <p:cNvPr id="2" name="Slide Number Placeholder 5">
            <a:extLst>
              <a:ext uri="{FF2B5EF4-FFF2-40B4-BE49-F238E27FC236}">
                <a16:creationId xmlns:a16="http://schemas.microsoft.com/office/drawing/2014/main" id="{8C2E74FD-C5F2-CD7D-AB8E-EB4C73AB07F7}"/>
              </a:ext>
            </a:extLst>
          </p:cNvPr>
          <p:cNvSpPr>
            <a:spLocks noGrp="1"/>
          </p:cNvSpPr>
          <p:nvPr>
            <p:ph type="sldNum" sz="quarter" idx="4"/>
          </p:nvPr>
        </p:nvSpPr>
        <p:spPr>
          <a:xfrm>
            <a:off x="9727" y="6478706"/>
            <a:ext cx="362146" cy="365125"/>
          </a:xfrm>
          <a:prstGeom prst="rect">
            <a:avLst/>
          </a:prstGeom>
        </p:spPr>
        <p:txBody>
          <a:bodyPr vert="horz" lIns="91440" tIns="45720" rIns="91440" bIns="45720" rtlCol="0" anchor="ctr"/>
          <a:lstStyle>
            <a:lvl1pPr algn="r">
              <a:defRPr sz="900">
                <a:solidFill>
                  <a:schemeClr val="accent5"/>
                </a:solidFill>
              </a:defRPr>
            </a:lvl1pPr>
          </a:lstStyle>
          <a:p>
            <a:fld id="{26C7E364-F216-45CA-BEA7-E5358E0A659A}" type="slidenum">
              <a:rPr lang="en-US" smtClean="0"/>
              <a:pPr/>
              <a:t>‹#›</a:t>
            </a:fld>
            <a:endParaRPr lang="en-US"/>
          </a:p>
        </p:txBody>
      </p:sp>
      <p:sp>
        <p:nvSpPr>
          <p:cNvPr id="6" name="Footer Placeholder 4">
            <a:extLst>
              <a:ext uri="{FF2B5EF4-FFF2-40B4-BE49-F238E27FC236}">
                <a16:creationId xmlns:a16="http://schemas.microsoft.com/office/drawing/2014/main" id="{A3658808-357E-19F8-6311-120742CF443B}"/>
              </a:ext>
            </a:extLst>
          </p:cNvPr>
          <p:cNvSpPr>
            <a:spLocks noGrp="1"/>
          </p:cNvSpPr>
          <p:nvPr>
            <p:ph type="ftr" sz="quarter" idx="3"/>
          </p:nvPr>
        </p:nvSpPr>
        <p:spPr>
          <a:xfrm>
            <a:off x="512172" y="6215530"/>
            <a:ext cx="10094867" cy="521493"/>
          </a:xfrm>
          <a:prstGeom prst="rect">
            <a:avLst/>
          </a:prstGeom>
        </p:spPr>
        <p:txBody>
          <a:bodyPr vert="horz" lIns="91440" tIns="45720" rIns="91440" bIns="45720" rtlCol="0" anchor="b"/>
          <a:lstStyle>
            <a:lvl1pPr algn="l">
              <a:defRPr sz="900">
                <a:solidFill>
                  <a:schemeClr val="tx1">
                    <a:lumMod val="65000"/>
                    <a:lumOff val="35000"/>
                  </a:schemeClr>
                </a:solidFill>
              </a:defRPr>
            </a:lvl1pPr>
          </a:lstStyle>
          <a:p>
            <a:endParaRPr lang="en-US" dirty="0"/>
          </a:p>
        </p:txBody>
      </p:sp>
    </p:spTree>
    <p:extLst>
      <p:ext uri="{BB962C8B-B14F-4D97-AF65-F5344CB8AC3E}">
        <p14:creationId xmlns:p14="http://schemas.microsoft.com/office/powerpoint/2010/main" val="1435522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467908CA-C903-7504-5C31-C3AB9524EF01}"/>
              </a:ext>
            </a:extLst>
          </p:cNvPr>
          <p:cNvSpPr/>
          <p:nvPr userDrawn="1"/>
        </p:nvSpPr>
        <p:spPr>
          <a:xfrm>
            <a:off x="0" y="-12939"/>
            <a:ext cx="12192000" cy="1199690"/>
          </a:xfrm>
          <a:prstGeom prst="rect">
            <a:avLst/>
          </a:prstGeom>
          <a:solidFill>
            <a:schemeClr val="tx2"/>
          </a:solidFill>
          <a:ln>
            <a:noFill/>
          </a:ln>
          <a:effectLst>
            <a:outerShdw blurRad="101600" dist="50800" dir="5400000" algn="t"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6">
            <a:extLst>
              <a:ext uri="{FF2B5EF4-FFF2-40B4-BE49-F238E27FC236}">
                <a16:creationId xmlns:a16="http://schemas.microsoft.com/office/drawing/2014/main" id="{4D6A0FB7-AACA-4F0A-86B0-B3EBBC5D2D5E}"/>
              </a:ext>
            </a:extLst>
          </p:cNvPr>
          <p:cNvSpPr>
            <a:spLocks noGrp="1"/>
          </p:cNvSpPr>
          <p:nvPr>
            <p:ph type="title"/>
          </p:nvPr>
        </p:nvSpPr>
        <p:spPr>
          <a:xfrm>
            <a:off x="447472" y="85041"/>
            <a:ext cx="11196537" cy="973481"/>
          </a:xfrm>
        </p:spPr>
        <p:txBody>
          <a:bodyPr/>
          <a:lstStyle>
            <a:lvl1pPr>
              <a:defRPr sz="3600">
                <a:solidFill>
                  <a:schemeClr val="bg1"/>
                </a:solidFill>
              </a:defRPr>
            </a:lvl1pPr>
          </a:lstStyle>
          <a:p>
            <a:r>
              <a:rPr lang="en-US" dirty="0"/>
              <a:t>Click to edit Master title style</a:t>
            </a:r>
          </a:p>
        </p:txBody>
      </p:sp>
      <p:sp>
        <p:nvSpPr>
          <p:cNvPr id="8" name="Slide Number Placeholder 5">
            <a:extLst>
              <a:ext uri="{FF2B5EF4-FFF2-40B4-BE49-F238E27FC236}">
                <a16:creationId xmlns:a16="http://schemas.microsoft.com/office/drawing/2014/main" id="{83E7D653-D9B2-4015-A9E7-1FB256D1C93C}"/>
              </a:ext>
            </a:extLst>
          </p:cNvPr>
          <p:cNvSpPr>
            <a:spLocks noGrp="1"/>
          </p:cNvSpPr>
          <p:nvPr>
            <p:ph type="sldNum" sz="quarter" idx="4"/>
          </p:nvPr>
        </p:nvSpPr>
        <p:spPr>
          <a:xfrm>
            <a:off x="9727" y="6478706"/>
            <a:ext cx="362146" cy="365125"/>
          </a:xfrm>
          <a:prstGeom prst="rect">
            <a:avLst/>
          </a:prstGeom>
        </p:spPr>
        <p:txBody>
          <a:bodyPr vert="horz" lIns="91440" tIns="45720" rIns="91440" bIns="45720" rtlCol="0" anchor="ctr"/>
          <a:lstStyle>
            <a:lvl1pPr algn="r">
              <a:defRPr sz="900">
                <a:solidFill>
                  <a:schemeClr val="accent5"/>
                </a:solidFill>
              </a:defRPr>
            </a:lvl1pPr>
          </a:lstStyle>
          <a:p>
            <a:fld id="{26C7E364-F216-45CA-BEA7-E5358E0A659A}" type="slidenum">
              <a:rPr lang="en-US" smtClean="0"/>
              <a:pPr/>
              <a:t>‹#›</a:t>
            </a:fld>
            <a:endParaRPr lang="en-US"/>
          </a:p>
        </p:txBody>
      </p:sp>
      <p:sp>
        <p:nvSpPr>
          <p:cNvPr id="4" name="Rectangle 3">
            <a:extLst>
              <a:ext uri="{FF2B5EF4-FFF2-40B4-BE49-F238E27FC236}">
                <a16:creationId xmlns:a16="http://schemas.microsoft.com/office/drawing/2014/main" id="{BE506DFF-E6CB-1E1D-ACCA-8667BA258CA3}"/>
              </a:ext>
            </a:extLst>
          </p:cNvPr>
          <p:cNvSpPr/>
          <p:nvPr userDrawn="1"/>
        </p:nvSpPr>
        <p:spPr>
          <a:xfrm>
            <a:off x="0" y="6796994"/>
            <a:ext cx="12182273" cy="8886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descr="Background pattern&#10;&#10;Description automatically generated with medium confidence">
            <a:extLst>
              <a:ext uri="{FF2B5EF4-FFF2-40B4-BE49-F238E27FC236}">
                <a16:creationId xmlns:a16="http://schemas.microsoft.com/office/drawing/2014/main" id="{472AEB1F-5B88-F62C-41AF-130B86B04C03}"/>
              </a:ext>
            </a:extLst>
          </p:cNvPr>
          <p:cNvPicPr>
            <a:picLocks noChangeAspect="1"/>
          </p:cNvPicPr>
          <p:nvPr userDrawn="1"/>
        </p:nvPicPr>
        <p:blipFill rotWithShape="1">
          <a:blip r:embed="rId2" cstate="screen">
            <a:biLevel thresh="25000"/>
            <a:alphaModFix amt="50000"/>
            <a:extLst>
              <a:ext uri="{BEBA8EAE-BF5A-486C-A8C5-ECC9F3942E4B}">
                <a14:imgProps xmlns:a14="http://schemas.microsoft.com/office/drawing/2010/main">
                  <a14:imgLayer r:embed="rId3">
                    <a14:imgEffect>
                      <a14:saturation sat="0"/>
                    </a14:imgEffect>
                  </a14:imgLayer>
                </a14:imgProps>
              </a:ext>
              <a:ext uri="{28A0092B-C50C-407E-A947-70E740481C1C}">
                <a14:useLocalDpi xmlns:a14="http://schemas.microsoft.com/office/drawing/2010/main"/>
              </a:ext>
            </a:extLst>
          </a:blip>
          <a:srcRect l="-2"/>
          <a:stretch/>
        </p:blipFill>
        <p:spPr>
          <a:xfrm>
            <a:off x="7939726" y="0"/>
            <a:ext cx="4252274" cy="1194067"/>
          </a:xfrm>
          <a:prstGeom prst="rect">
            <a:avLst/>
          </a:prstGeom>
        </p:spPr>
      </p:pic>
      <p:sp>
        <p:nvSpPr>
          <p:cNvPr id="3" name="Footer Placeholder 4">
            <a:extLst>
              <a:ext uri="{FF2B5EF4-FFF2-40B4-BE49-F238E27FC236}">
                <a16:creationId xmlns:a16="http://schemas.microsoft.com/office/drawing/2014/main" id="{57BFA318-9F2C-B67E-BA99-A43BB85E7FD8}"/>
              </a:ext>
            </a:extLst>
          </p:cNvPr>
          <p:cNvSpPr>
            <a:spLocks noGrp="1"/>
          </p:cNvSpPr>
          <p:nvPr>
            <p:ph type="ftr" sz="quarter" idx="3"/>
          </p:nvPr>
        </p:nvSpPr>
        <p:spPr>
          <a:xfrm>
            <a:off x="512172" y="6215530"/>
            <a:ext cx="10094867" cy="521493"/>
          </a:xfrm>
          <a:prstGeom prst="rect">
            <a:avLst/>
          </a:prstGeom>
        </p:spPr>
        <p:txBody>
          <a:bodyPr vert="horz" lIns="91440" tIns="45720" rIns="91440" bIns="45720" rtlCol="0" anchor="b"/>
          <a:lstStyle>
            <a:lvl1pPr algn="l">
              <a:defRPr sz="900">
                <a:solidFill>
                  <a:schemeClr val="tx1">
                    <a:lumMod val="65000"/>
                    <a:lumOff val="35000"/>
                  </a:schemeClr>
                </a:solidFill>
              </a:defRPr>
            </a:lvl1pPr>
          </a:lstStyle>
          <a:p>
            <a:endParaRPr lang="en-US" dirty="0"/>
          </a:p>
        </p:txBody>
      </p:sp>
    </p:spTree>
    <p:extLst>
      <p:ext uri="{BB962C8B-B14F-4D97-AF65-F5344CB8AC3E}">
        <p14:creationId xmlns:p14="http://schemas.microsoft.com/office/powerpoint/2010/main" val="181113749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3ACD45-B536-4E38-B1E1-368AF8E43B6B}"/>
              </a:ext>
            </a:extLst>
          </p:cNvPr>
          <p:cNvSpPr>
            <a:spLocks noGrp="1"/>
          </p:cNvSpPr>
          <p:nvPr>
            <p:ph type="title"/>
          </p:nvPr>
        </p:nvSpPr>
        <p:spPr>
          <a:xfrm>
            <a:off x="447471" y="87548"/>
            <a:ext cx="11215991" cy="973481"/>
          </a:xfrm>
        </p:spPr>
        <p:txBody>
          <a:bodyPr/>
          <a:lstStyle/>
          <a:p>
            <a:r>
              <a:rPr lang="en-US" dirty="0"/>
              <a:t>Click to edit Master title style</a:t>
            </a:r>
          </a:p>
        </p:txBody>
      </p:sp>
      <p:sp>
        <p:nvSpPr>
          <p:cNvPr id="5" name="Slide Number Placeholder 4">
            <a:extLst>
              <a:ext uri="{FF2B5EF4-FFF2-40B4-BE49-F238E27FC236}">
                <a16:creationId xmlns:a16="http://schemas.microsoft.com/office/drawing/2014/main" id="{E8A557E9-0299-4956-80F8-5A0A0DF8C2C6}"/>
              </a:ext>
            </a:extLst>
          </p:cNvPr>
          <p:cNvSpPr>
            <a:spLocks noGrp="1"/>
          </p:cNvSpPr>
          <p:nvPr>
            <p:ph type="sldNum" sz="quarter" idx="12"/>
          </p:nvPr>
        </p:nvSpPr>
        <p:spPr/>
        <p:txBody>
          <a:bodyPr/>
          <a:lstStyle/>
          <a:p>
            <a:fld id="{26C7E364-F216-45CA-BEA7-E5358E0A659A}" type="slidenum">
              <a:rPr lang="en-US" smtClean="0"/>
              <a:t>‹#›</a:t>
            </a:fld>
            <a:endParaRPr lang="en-US" dirty="0"/>
          </a:p>
        </p:txBody>
      </p:sp>
    </p:spTree>
    <p:extLst>
      <p:ext uri="{BB962C8B-B14F-4D97-AF65-F5344CB8AC3E}">
        <p14:creationId xmlns:p14="http://schemas.microsoft.com/office/powerpoint/2010/main" val="271278915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 LIne Title and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03CA486-6385-45D2-A8A9-01FCF768CC2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31D4CA4F-8581-4BBD-98A9-198600C9E38E}"/>
              </a:ext>
            </a:extLst>
          </p:cNvPr>
          <p:cNvSpPr>
            <a:spLocks noGrp="1"/>
          </p:cNvSpPr>
          <p:nvPr>
            <p:ph type="sldNum" sz="quarter" idx="12"/>
          </p:nvPr>
        </p:nvSpPr>
        <p:spPr/>
        <p:txBody>
          <a:bodyPr/>
          <a:lstStyle/>
          <a:p>
            <a:fld id="{26C7E364-F216-45CA-BEA7-E5358E0A659A}" type="slidenum">
              <a:rPr lang="en-US" smtClean="0"/>
              <a:t>‹#›</a:t>
            </a:fld>
            <a:endParaRPr lang="en-US" dirty="0"/>
          </a:p>
        </p:txBody>
      </p:sp>
      <p:sp>
        <p:nvSpPr>
          <p:cNvPr id="7" name="Title 6">
            <a:extLst>
              <a:ext uri="{FF2B5EF4-FFF2-40B4-BE49-F238E27FC236}">
                <a16:creationId xmlns:a16="http://schemas.microsoft.com/office/drawing/2014/main" id="{C8BD789F-AFB7-4652-A7EB-21278D12AD8F}"/>
              </a:ext>
            </a:extLst>
          </p:cNvPr>
          <p:cNvSpPr>
            <a:spLocks noGrp="1"/>
          </p:cNvSpPr>
          <p:nvPr>
            <p:ph type="title" hasCustomPrompt="1"/>
          </p:nvPr>
        </p:nvSpPr>
        <p:spPr>
          <a:xfrm>
            <a:off x="457199" y="165370"/>
            <a:ext cx="10444113" cy="973481"/>
          </a:xfrm>
        </p:spPr>
        <p:txBody>
          <a:bodyPr/>
          <a:lstStyle>
            <a:lvl1pPr>
              <a:lnSpc>
                <a:spcPct val="80000"/>
              </a:lnSpc>
              <a:defRPr sz="3600"/>
            </a:lvl1pPr>
          </a:lstStyle>
          <a:p>
            <a:r>
              <a:rPr lang="en-US" dirty="0"/>
              <a:t>Click to edit Master title style</a:t>
            </a:r>
            <a:br>
              <a:rPr lang="en-US" dirty="0"/>
            </a:br>
            <a:r>
              <a:rPr lang="en-US" dirty="0"/>
              <a:t>Second Line</a:t>
            </a:r>
          </a:p>
        </p:txBody>
      </p:sp>
    </p:spTree>
    <p:extLst>
      <p:ext uri="{BB962C8B-B14F-4D97-AF65-F5344CB8AC3E}">
        <p14:creationId xmlns:p14="http://schemas.microsoft.com/office/powerpoint/2010/main" val="16718758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ext - Full-width">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530179-F7F2-442B-94B4-41539389E1D2}"/>
              </a:ext>
            </a:extLst>
          </p:cNvPr>
          <p:cNvSpPr>
            <a:spLocks noGrp="1"/>
          </p:cNvSpPr>
          <p:nvPr>
            <p:ph type="title"/>
          </p:nvPr>
        </p:nvSpPr>
        <p:spPr>
          <a:xfrm>
            <a:off x="685800" y="347472"/>
            <a:ext cx="10972799" cy="430887"/>
          </a:xfrm>
          <a:prstGeom prst="rect">
            <a:avLst/>
          </a:prstGeom>
        </p:spPr>
        <p:txBody>
          <a:bodyPr/>
          <a:lstStyle>
            <a:lvl1pPr>
              <a:defRPr b="1">
                <a:latin typeface="+mj-lt"/>
              </a:defRPr>
            </a:lvl1pPr>
          </a:lstStyle>
          <a:p>
            <a:r>
              <a:rPr lang="en-US" dirty="0"/>
              <a:t>Click to edit Master title style</a:t>
            </a:r>
          </a:p>
        </p:txBody>
      </p:sp>
      <p:sp>
        <p:nvSpPr>
          <p:cNvPr id="4" name="Footer Placeholder 3">
            <a:extLst>
              <a:ext uri="{FF2B5EF4-FFF2-40B4-BE49-F238E27FC236}">
                <a16:creationId xmlns:a16="http://schemas.microsoft.com/office/drawing/2014/main" id="{ED8BEDA1-A68A-45C1-9B0D-302E2ADFC91C}"/>
              </a:ext>
            </a:extLst>
          </p:cNvPr>
          <p:cNvSpPr>
            <a:spLocks noGrp="1"/>
          </p:cNvSpPr>
          <p:nvPr>
            <p:ph type="ftr" sz="quarter" idx="11"/>
          </p:nvPr>
        </p:nvSpPr>
        <p:spPr>
          <a:xfrm>
            <a:off x="1819274" y="6457434"/>
            <a:ext cx="8342571" cy="123111"/>
          </a:xfrm>
          <a:prstGeom prst="rect">
            <a:avLst/>
          </a:prstGeom>
        </p:spPr>
        <p:txBody>
          <a:bodyPr/>
          <a:lstStyle/>
          <a:p>
            <a:endParaRPr lang="en-US" dirty="0"/>
          </a:p>
        </p:txBody>
      </p:sp>
      <p:sp>
        <p:nvSpPr>
          <p:cNvPr id="5" name="Slide Number Placeholder 4">
            <a:extLst>
              <a:ext uri="{FF2B5EF4-FFF2-40B4-BE49-F238E27FC236}">
                <a16:creationId xmlns:a16="http://schemas.microsoft.com/office/drawing/2014/main" id="{2F724241-C306-4397-9761-5A6391F7F4D0}"/>
              </a:ext>
            </a:extLst>
          </p:cNvPr>
          <p:cNvSpPr>
            <a:spLocks noGrp="1"/>
          </p:cNvSpPr>
          <p:nvPr>
            <p:ph type="sldNum" sz="quarter" idx="12"/>
          </p:nvPr>
        </p:nvSpPr>
        <p:spPr/>
        <p:txBody>
          <a:bodyPr/>
          <a:lstStyle/>
          <a:p>
            <a:fld id="{0C691DA3-4ABE-49F3-91E6-D9975CC9DD5F}" type="slidenum">
              <a:rPr lang="en-US" smtClean="0"/>
              <a:pPr/>
              <a:t>‹#›</a:t>
            </a:fld>
            <a:endParaRPr lang="en-US" dirty="0"/>
          </a:p>
        </p:txBody>
      </p:sp>
      <p:sp>
        <p:nvSpPr>
          <p:cNvPr id="8" name="Text Placeholder 7">
            <a:extLst>
              <a:ext uri="{FF2B5EF4-FFF2-40B4-BE49-F238E27FC236}">
                <a16:creationId xmlns:a16="http://schemas.microsoft.com/office/drawing/2014/main" id="{9073405C-7534-4C12-BBEA-6576CB7BE4B3}"/>
              </a:ext>
            </a:extLst>
          </p:cNvPr>
          <p:cNvSpPr>
            <a:spLocks noGrp="1"/>
          </p:cNvSpPr>
          <p:nvPr>
            <p:ph type="body" sz="quarter" idx="13"/>
          </p:nvPr>
        </p:nvSpPr>
        <p:spPr>
          <a:xfrm>
            <a:off x="685800" y="1005840"/>
            <a:ext cx="10972799" cy="280654"/>
          </a:xfrm>
          <a:prstGeom prst="rect">
            <a:avLst/>
          </a:prstGeom>
        </p:spPr>
        <p:txBody>
          <a:bodyPr/>
          <a:lstStyle>
            <a:lvl1pPr algn="l">
              <a:defRPr sz="1800" b="1">
                <a:solidFill>
                  <a:schemeClr val="accent1"/>
                </a:solidFill>
                <a:latin typeface="+mj-lt"/>
              </a:defRPr>
            </a:lvl1pPr>
            <a:lvl2pPr>
              <a:defRPr sz="1600" b="1">
                <a:solidFill>
                  <a:schemeClr val="accent1"/>
                </a:solidFill>
              </a:defRPr>
            </a:lvl2pPr>
            <a:lvl3pPr>
              <a:defRPr sz="1600" b="1">
                <a:solidFill>
                  <a:schemeClr val="accent1"/>
                </a:solidFill>
              </a:defRPr>
            </a:lvl3pPr>
            <a:lvl4pPr>
              <a:defRPr sz="1600" b="1">
                <a:solidFill>
                  <a:schemeClr val="accent1"/>
                </a:solidFill>
              </a:defRPr>
            </a:lvl4pPr>
            <a:lvl5pPr>
              <a:defRPr sz="1600" b="1">
                <a:solidFill>
                  <a:schemeClr val="accent1"/>
                </a:solidFill>
              </a:defRPr>
            </a:lvl5pPr>
          </a:lstStyle>
          <a:p>
            <a:pPr lvl="0"/>
            <a:r>
              <a:rPr lang="en-US" dirty="0"/>
              <a:t>Click to edit Master text styles</a:t>
            </a:r>
          </a:p>
        </p:txBody>
      </p:sp>
      <p:sp>
        <p:nvSpPr>
          <p:cNvPr id="9" name="Text Placeholder 6">
            <a:extLst>
              <a:ext uri="{FF2B5EF4-FFF2-40B4-BE49-F238E27FC236}">
                <a16:creationId xmlns:a16="http://schemas.microsoft.com/office/drawing/2014/main" id="{7487C890-1D40-4E15-AF22-559A3B6AF42F}"/>
              </a:ext>
            </a:extLst>
          </p:cNvPr>
          <p:cNvSpPr>
            <a:spLocks noGrp="1"/>
          </p:cNvSpPr>
          <p:nvPr>
            <p:ph type="body" sz="quarter" idx="14"/>
          </p:nvPr>
        </p:nvSpPr>
        <p:spPr>
          <a:xfrm>
            <a:off x="685800" y="1490471"/>
            <a:ext cx="10972798" cy="2548390"/>
          </a:xfrm>
          <a:prstGeom prst="rect">
            <a:avLst/>
          </a:prstGeom>
        </p:spPr>
        <p:txBody>
          <a:bodyPr/>
          <a:lstStyle>
            <a:lvl1pPr>
              <a:spcBef>
                <a:spcPts val="400"/>
              </a:spcBef>
              <a:spcAft>
                <a:spcPts val="400"/>
              </a:spcAft>
              <a:defRPr>
                <a:latin typeface="+mn-lt"/>
              </a:defRPr>
            </a:lvl1pPr>
            <a:lvl2pPr>
              <a:spcBef>
                <a:spcPts val="1600"/>
              </a:spcBef>
              <a:tabLst>
                <a:tab pos="3714750" algn="l"/>
              </a:tabLst>
              <a:defRPr sz="1600">
                <a:solidFill>
                  <a:schemeClr val="accent6"/>
                </a:solidFill>
                <a:latin typeface="+mn-lt"/>
              </a:defRPr>
            </a:lvl2pPr>
            <a:lvl3pPr>
              <a:spcBef>
                <a:spcPts val="200"/>
              </a:spcBef>
              <a:defRPr sz="1600">
                <a:latin typeface="+mn-lt"/>
              </a:defRPr>
            </a:lvl3pPr>
            <a:lvl4pPr>
              <a:spcAft>
                <a:spcPts val="0"/>
              </a:spcAft>
              <a:defRPr sz="1400">
                <a:latin typeface="+mn-lt"/>
              </a:defRPr>
            </a:lvl4pPr>
            <a:lvl5pPr>
              <a:spcAft>
                <a:spcPts val="0"/>
              </a:spcAft>
              <a:defRPr>
                <a:latin typeface="+mn-lt"/>
              </a:defRPr>
            </a:lvl5pPr>
            <a:lvl6pPr>
              <a:buFont typeface="Courier New" panose="02070309020205020404" pitchFamily="49" charset="0"/>
              <a:buChar char="o"/>
              <a:defRPr sz="1200">
                <a:latin typeface="+mn-lt"/>
              </a:defRPr>
            </a:lvl6pPr>
            <a:lvl7pPr>
              <a:defRPr>
                <a:latin typeface="+mn-lt"/>
              </a:defRPr>
            </a:lvl7pPr>
            <a:lvl8pPr>
              <a:defRPr>
                <a:latin typeface="+mn-lt"/>
              </a:defRPr>
            </a:lvl8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 level</a:t>
            </a:r>
          </a:p>
        </p:txBody>
      </p:sp>
    </p:spTree>
    <p:extLst>
      <p:ext uri="{BB962C8B-B14F-4D97-AF65-F5344CB8AC3E}">
        <p14:creationId xmlns:p14="http://schemas.microsoft.com/office/powerpoint/2010/main" val="40959816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3" name="Rectangle 22">
            <a:extLst>
              <a:ext uri="{FF2B5EF4-FFF2-40B4-BE49-F238E27FC236}">
                <a16:creationId xmlns:a16="http://schemas.microsoft.com/office/drawing/2014/main" id="{24D0495C-FDEB-8F1C-67D1-F553D12E3BC3}"/>
              </a:ext>
            </a:extLst>
          </p:cNvPr>
          <p:cNvSpPr/>
          <p:nvPr userDrawn="1"/>
        </p:nvSpPr>
        <p:spPr>
          <a:xfrm>
            <a:off x="0" y="1602792"/>
            <a:ext cx="12192000" cy="4509299"/>
          </a:xfrm>
          <a:prstGeom prst="rect">
            <a:avLst/>
          </a:prstGeom>
          <a:solidFill>
            <a:schemeClr val="tx2"/>
          </a:solidFill>
          <a:ln>
            <a:noFill/>
          </a:ln>
          <a:effectLst>
            <a:outerShdw blurRad="101600" dist="50800" dir="5400000" algn="t"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a:extLst>
              <a:ext uri="{FF2B5EF4-FFF2-40B4-BE49-F238E27FC236}">
                <a16:creationId xmlns:a16="http://schemas.microsoft.com/office/drawing/2014/main" id="{55E4E232-77BB-460B-9C78-FC001A62C637}"/>
              </a:ext>
            </a:extLst>
          </p:cNvPr>
          <p:cNvSpPr>
            <a:spLocks noGrp="1"/>
          </p:cNvSpPr>
          <p:nvPr>
            <p:ph type="subTitle" idx="1"/>
          </p:nvPr>
        </p:nvSpPr>
        <p:spPr>
          <a:xfrm>
            <a:off x="918559" y="4678394"/>
            <a:ext cx="9144000" cy="1655762"/>
          </a:xfrm>
        </p:spPr>
        <p:txBody>
          <a:bodyPr/>
          <a:lstStyle>
            <a:lvl1pPr marL="0" indent="0" algn="l">
              <a:buNone/>
              <a:defRPr sz="2400">
                <a:solidFill>
                  <a:schemeClr val="accent2">
                    <a:lumMod val="20000"/>
                    <a:lumOff val="8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pic>
        <p:nvPicPr>
          <p:cNvPr id="5" name="Graphic 4">
            <a:extLst>
              <a:ext uri="{FF2B5EF4-FFF2-40B4-BE49-F238E27FC236}">
                <a16:creationId xmlns:a16="http://schemas.microsoft.com/office/drawing/2014/main" id="{5C1E413D-46A3-B7DF-76F1-B5677DD6EB92}"/>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99778" y="299676"/>
            <a:ext cx="4000500" cy="1079500"/>
          </a:xfrm>
          <a:prstGeom prst="rect">
            <a:avLst/>
          </a:prstGeom>
        </p:spPr>
      </p:pic>
      <p:pic>
        <p:nvPicPr>
          <p:cNvPr id="17" name="Picture 16" descr="Background pattern&#10;&#10;Description automatically generated with medium confidence">
            <a:extLst>
              <a:ext uri="{FF2B5EF4-FFF2-40B4-BE49-F238E27FC236}">
                <a16:creationId xmlns:a16="http://schemas.microsoft.com/office/drawing/2014/main" id="{FF9680D1-62A1-2CFA-E99C-99F210737B4C}"/>
              </a:ext>
            </a:extLst>
          </p:cNvPr>
          <p:cNvPicPr>
            <a:picLocks noChangeAspect="1"/>
          </p:cNvPicPr>
          <p:nvPr userDrawn="1"/>
        </p:nvPicPr>
        <p:blipFill rotWithShape="1">
          <a:blip r:embed="rId4" cstate="screen">
            <a:biLevel thresh="25000"/>
            <a:alphaModFix amt="50000"/>
            <a:extLst>
              <a:ext uri="{BEBA8EAE-BF5A-486C-A8C5-ECC9F3942E4B}">
                <a14:imgProps xmlns:a14="http://schemas.microsoft.com/office/drawing/2010/main">
                  <a14:imgLayer r:embed="rId5">
                    <a14:imgEffect>
                      <a14:saturation sat="0"/>
                    </a14:imgEffect>
                  </a14:imgLayer>
                </a14:imgProps>
              </a:ext>
              <a:ext uri="{28A0092B-C50C-407E-A947-70E740481C1C}">
                <a14:useLocalDpi xmlns:a14="http://schemas.microsoft.com/office/drawing/2010/main"/>
              </a:ext>
            </a:extLst>
          </a:blip>
          <a:srcRect/>
          <a:stretch/>
        </p:blipFill>
        <p:spPr>
          <a:xfrm>
            <a:off x="6004395" y="1785666"/>
            <a:ext cx="6187605" cy="4121834"/>
          </a:xfrm>
          <a:prstGeom prst="rect">
            <a:avLst/>
          </a:prstGeom>
        </p:spPr>
      </p:pic>
      <p:sp>
        <p:nvSpPr>
          <p:cNvPr id="2" name="Title 1">
            <a:extLst>
              <a:ext uri="{FF2B5EF4-FFF2-40B4-BE49-F238E27FC236}">
                <a16:creationId xmlns:a16="http://schemas.microsoft.com/office/drawing/2014/main" id="{2F2596FB-2CDE-4159-AAB2-72C81D0DD385}"/>
              </a:ext>
            </a:extLst>
          </p:cNvPr>
          <p:cNvSpPr>
            <a:spLocks noGrp="1"/>
          </p:cNvSpPr>
          <p:nvPr>
            <p:ph type="ctrTitle"/>
          </p:nvPr>
        </p:nvSpPr>
        <p:spPr>
          <a:xfrm>
            <a:off x="799778" y="2681745"/>
            <a:ext cx="9144000" cy="1655762"/>
          </a:xfrm>
        </p:spPr>
        <p:txBody>
          <a:bodyPr anchor="b">
            <a:normAutofit/>
          </a:bodyPr>
          <a:lstStyle>
            <a:lvl1pPr algn="l">
              <a:defRPr sz="4800" b="1">
                <a:solidFill>
                  <a:schemeClr val="bg1"/>
                </a:solidFill>
              </a:defRPr>
            </a:lvl1pPr>
          </a:lstStyle>
          <a:p>
            <a:r>
              <a:rPr lang="en-US" dirty="0"/>
              <a:t>Click to edit Master title style</a:t>
            </a:r>
          </a:p>
        </p:txBody>
      </p:sp>
      <p:cxnSp>
        <p:nvCxnSpPr>
          <p:cNvPr id="19" name="Straight Connector 18">
            <a:extLst>
              <a:ext uri="{FF2B5EF4-FFF2-40B4-BE49-F238E27FC236}">
                <a16:creationId xmlns:a16="http://schemas.microsoft.com/office/drawing/2014/main" id="{D0B71DF0-5B00-2056-2258-5FA291F855DF}"/>
              </a:ext>
            </a:extLst>
          </p:cNvPr>
          <p:cNvCxnSpPr/>
          <p:nvPr userDrawn="1"/>
        </p:nvCxnSpPr>
        <p:spPr>
          <a:xfrm>
            <a:off x="799778" y="4561123"/>
            <a:ext cx="8611508"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0" name="Rectangle 19">
            <a:extLst>
              <a:ext uri="{FF2B5EF4-FFF2-40B4-BE49-F238E27FC236}">
                <a16:creationId xmlns:a16="http://schemas.microsoft.com/office/drawing/2014/main" id="{BB4835C7-BB69-A89C-4DEB-6AD324D4D900}"/>
              </a:ext>
            </a:extLst>
          </p:cNvPr>
          <p:cNvSpPr/>
          <p:nvPr userDrawn="1"/>
        </p:nvSpPr>
        <p:spPr>
          <a:xfrm>
            <a:off x="0" y="6796994"/>
            <a:ext cx="12182273" cy="8886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0560253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AD93ECB-A77A-7E5A-9DA3-41148174260F}"/>
              </a:ext>
            </a:extLst>
          </p:cNvPr>
          <p:cNvSpPr/>
          <p:nvPr userDrawn="1"/>
        </p:nvSpPr>
        <p:spPr>
          <a:xfrm>
            <a:off x="19456" y="0"/>
            <a:ext cx="12172544" cy="6112091"/>
          </a:xfrm>
          <a:prstGeom prst="rect">
            <a:avLst/>
          </a:prstGeom>
          <a:solidFill>
            <a:schemeClr val="bg1">
              <a:lumMod val="95000"/>
            </a:schemeClr>
          </a:solidFill>
          <a:ln>
            <a:noFill/>
          </a:ln>
          <a:effectLst>
            <a:outerShdw blurRad="101600" dist="50800" dir="5400000" algn="t"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9B37905-F7F6-46E6-A74C-DCD6449FD7C6}"/>
              </a:ext>
            </a:extLst>
          </p:cNvPr>
          <p:cNvSpPr>
            <a:spLocks noGrp="1"/>
          </p:cNvSpPr>
          <p:nvPr>
            <p:ph type="title"/>
          </p:nvPr>
        </p:nvSpPr>
        <p:spPr>
          <a:xfrm>
            <a:off x="831850" y="3071588"/>
            <a:ext cx="10515600" cy="1770637"/>
          </a:xfrm>
        </p:spPr>
        <p:txBody>
          <a:bodyPr anchor="b"/>
          <a:lstStyle>
            <a:lvl1pPr>
              <a:defRPr sz="4800">
                <a:solidFill>
                  <a:schemeClr val="accent4"/>
                </a:solidFill>
              </a:defRPr>
            </a:lvl1pPr>
          </a:lstStyle>
          <a:p>
            <a:r>
              <a:rPr lang="en-US" dirty="0"/>
              <a:t>Click to edit Master title style</a:t>
            </a:r>
          </a:p>
        </p:txBody>
      </p:sp>
      <p:sp>
        <p:nvSpPr>
          <p:cNvPr id="3" name="Text Placeholder 2">
            <a:extLst>
              <a:ext uri="{FF2B5EF4-FFF2-40B4-BE49-F238E27FC236}">
                <a16:creationId xmlns:a16="http://schemas.microsoft.com/office/drawing/2014/main" id="{12719A8C-EA93-4745-BF11-F996415FE872}"/>
              </a:ext>
            </a:extLst>
          </p:cNvPr>
          <p:cNvSpPr>
            <a:spLocks noGrp="1"/>
          </p:cNvSpPr>
          <p:nvPr>
            <p:ph type="body" idx="1"/>
          </p:nvPr>
        </p:nvSpPr>
        <p:spPr>
          <a:xfrm>
            <a:off x="831850" y="4869213"/>
            <a:ext cx="10515600" cy="923223"/>
          </a:xfrm>
        </p:spPr>
        <p:txBody>
          <a:bodyPr/>
          <a:lstStyle>
            <a:lvl1pPr marL="0" indent="0" algn="l" defTabSz="914400" rtl="0" eaLnBrk="1" latinLnBrk="0" hangingPunct="1">
              <a:lnSpc>
                <a:spcPct val="90000"/>
              </a:lnSpc>
              <a:spcBef>
                <a:spcPts val="1000"/>
              </a:spcBef>
              <a:buClr>
                <a:srgbClr val="A12137"/>
              </a:buClr>
              <a:buFont typeface="Arial" panose="020B0604020202020204" pitchFamily="34" charset="0"/>
              <a:buNone/>
              <a:defRPr lang="en-US" sz="2800" kern="1200" dirty="0">
                <a:solidFill>
                  <a:schemeClr val="tx1">
                    <a:lumMod val="65000"/>
                    <a:lumOff val="35000"/>
                  </a:schemeClr>
                </a:solidFill>
                <a:latin typeface="+mn-lt"/>
                <a:ea typeface="+mn-ea"/>
                <a:cs typeface="+mn-cs"/>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pic>
        <p:nvPicPr>
          <p:cNvPr id="7" name="Picture 6" descr="Background pattern&#10;&#10;Description automatically generated with medium confidence">
            <a:extLst>
              <a:ext uri="{FF2B5EF4-FFF2-40B4-BE49-F238E27FC236}">
                <a16:creationId xmlns:a16="http://schemas.microsoft.com/office/drawing/2014/main" id="{BE39A51F-4DB2-3A3D-A43F-C46F7BACF116}"/>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l="-3"/>
          <a:stretch/>
        </p:blipFill>
        <p:spPr>
          <a:xfrm>
            <a:off x="6095999" y="-177427"/>
            <a:ext cx="6086273" cy="4562458"/>
          </a:xfrm>
          <a:prstGeom prst="rect">
            <a:avLst/>
          </a:prstGeom>
        </p:spPr>
      </p:pic>
      <p:sp>
        <p:nvSpPr>
          <p:cNvPr id="10" name="Rectangle 9">
            <a:extLst>
              <a:ext uri="{FF2B5EF4-FFF2-40B4-BE49-F238E27FC236}">
                <a16:creationId xmlns:a16="http://schemas.microsoft.com/office/drawing/2014/main" id="{BFE260B8-FDC5-DB0E-74F6-0B644B17C78D}"/>
              </a:ext>
            </a:extLst>
          </p:cNvPr>
          <p:cNvSpPr/>
          <p:nvPr userDrawn="1"/>
        </p:nvSpPr>
        <p:spPr>
          <a:xfrm>
            <a:off x="0" y="6796994"/>
            <a:ext cx="12182273" cy="8886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Slide Number Placeholder 5">
            <a:extLst>
              <a:ext uri="{FF2B5EF4-FFF2-40B4-BE49-F238E27FC236}">
                <a16:creationId xmlns:a16="http://schemas.microsoft.com/office/drawing/2014/main" id="{560F806B-2F51-1BC6-DCFD-B6D518D6CBDD}"/>
              </a:ext>
            </a:extLst>
          </p:cNvPr>
          <p:cNvSpPr>
            <a:spLocks noGrp="1"/>
          </p:cNvSpPr>
          <p:nvPr>
            <p:ph type="sldNum" sz="quarter" idx="4"/>
          </p:nvPr>
        </p:nvSpPr>
        <p:spPr>
          <a:xfrm>
            <a:off x="9727" y="6478706"/>
            <a:ext cx="362146" cy="365125"/>
          </a:xfrm>
          <a:prstGeom prst="rect">
            <a:avLst/>
          </a:prstGeom>
        </p:spPr>
        <p:txBody>
          <a:bodyPr vert="horz" lIns="91440" tIns="45720" rIns="91440" bIns="45720" rtlCol="0" anchor="ctr"/>
          <a:lstStyle>
            <a:lvl1pPr algn="r">
              <a:defRPr sz="900">
                <a:solidFill>
                  <a:schemeClr val="accent5"/>
                </a:solidFill>
              </a:defRPr>
            </a:lvl1pPr>
          </a:lstStyle>
          <a:p>
            <a:fld id="{26C7E364-F216-45CA-BEA7-E5358E0A659A}" type="slidenum">
              <a:rPr lang="en-US" smtClean="0"/>
              <a:pPr/>
              <a:t>‹#›</a:t>
            </a:fld>
            <a:endParaRPr lang="en-US"/>
          </a:p>
        </p:txBody>
      </p:sp>
    </p:spTree>
    <p:extLst>
      <p:ext uri="{BB962C8B-B14F-4D97-AF65-F5344CB8AC3E}">
        <p14:creationId xmlns:p14="http://schemas.microsoft.com/office/powerpoint/2010/main" val="219572555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7DD7557C-7189-1C34-DED9-AB54E9A24D79}"/>
              </a:ext>
            </a:extLst>
          </p:cNvPr>
          <p:cNvSpPr/>
          <p:nvPr userDrawn="1"/>
        </p:nvSpPr>
        <p:spPr>
          <a:xfrm>
            <a:off x="0" y="-12939"/>
            <a:ext cx="12192000" cy="1199690"/>
          </a:xfrm>
          <a:prstGeom prst="rect">
            <a:avLst/>
          </a:prstGeom>
          <a:solidFill>
            <a:schemeClr val="tx2"/>
          </a:solidFill>
          <a:ln>
            <a:noFill/>
          </a:ln>
          <a:effectLst>
            <a:outerShdw blurRad="101600" dist="50800" dir="5400000" algn="t"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F03CA486-6385-45D2-A8A9-01FCF768CC23}"/>
              </a:ext>
            </a:extLst>
          </p:cNvPr>
          <p:cNvSpPr>
            <a:spLocks noGrp="1"/>
          </p:cNvSpPr>
          <p:nvPr>
            <p:ph idx="1"/>
          </p:nvPr>
        </p:nvSpPr>
        <p:spPr>
          <a:xfrm>
            <a:off x="512173" y="1376810"/>
            <a:ext cx="11131836" cy="4909408"/>
          </a:xfrm>
        </p:spPr>
        <p:txBody>
          <a:bodyPr/>
          <a:lstStyle>
            <a:lvl1pPr marL="0" indent="0">
              <a:buNone/>
              <a:defRPr sz="2100" b="1">
                <a:solidFill>
                  <a:schemeClr val="accent5"/>
                </a:solidFill>
              </a:defRPr>
            </a:lvl1pPr>
            <a:lvl2pPr marL="182880">
              <a:defRPr sz="1800">
                <a:solidFill>
                  <a:schemeClr val="accent1"/>
                </a:solidFill>
              </a:defRPr>
            </a:lvl2pPr>
            <a:lvl3pPr marL="457200">
              <a:defRPr sz="1600">
                <a:solidFill>
                  <a:schemeClr val="accent1"/>
                </a:solidFill>
              </a:defRPr>
            </a:lvl3pPr>
            <a:lvl4pPr marL="685800">
              <a:defRPr sz="1400">
                <a:solidFill>
                  <a:schemeClr val="accent1"/>
                </a:solidFill>
              </a:defRPr>
            </a:lvl4pPr>
            <a:lvl5pPr marL="0" indent="0">
              <a:buNone/>
              <a:defRPr sz="1800" b="1">
                <a:solidFill>
                  <a:schemeClr val="accent6"/>
                </a:solidFill>
              </a:defRPr>
            </a:lvl5pPr>
            <a:lvl6pPr marL="2286000" indent="0">
              <a:buNone/>
              <a:defRPr/>
            </a:lvl6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6">
            <a:extLst>
              <a:ext uri="{FF2B5EF4-FFF2-40B4-BE49-F238E27FC236}">
                <a16:creationId xmlns:a16="http://schemas.microsoft.com/office/drawing/2014/main" id="{4D6A0FB7-AACA-4F0A-86B0-B3EBBC5D2D5E}"/>
              </a:ext>
            </a:extLst>
          </p:cNvPr>
          <p:cNvSpPr>
            <a:spLocks noGrp="1"/>
          </p:cNvSpPr>
          <p:nvPr>
            <p:ph type="title"/>
          </p:nvPr>
        </p:nvSpPr>
        <p:spPr>
          <a:xfrm>
            <a:off x="447472" y="85041"/>
            <a:ext cx="11196537" cy="973481"/>
          </a:xfrm>
        </p:spPr>
        <p:txBody>
          <a:bodyPr/>
          <a:lstStyle>
            <a:lvl1pPr>
              <a:defRPr sz="3600">
                <a:solidFill>
                  <a:schemeClr val="bg1"/>
                </a:solidFill>
              </a:defRPr>
            </a:lvl1pPr>
          </a:lstStyle>
          <a:p>
            <a:r>
              <a:rPr lang="en-US" dirty="0"/>
              <a:t>Click to edit Master title style</a:t>
            </a:r>
          </a:p>
        </p:txBody>
      </p:sp>
      <p:sp>
        <p:nvSpPr>
          <p:cNvPr id="4" name="Rectangle 3">
            <a:extLst>
              <a:ext uri="{FF2B5EF4-FFF2-40B4-BE49-F238E27FC236}">
                <a16:creationId xmlns:a16="http://schemas.microsoft.com/office/drawing/2014/main" id="{BE506DFF-E6CB-1E1D-ACCA-8667BA258CA3}"/>
              </a:ext>
            </a:extLst>
          </p:cNvPr>
          <p:cNvSpPr/>
          <p:nvPr userDrawn="1"/>
        </p:nvSpPr>
        <p:spPr>
          <a:xfrm>
            <a:off x="0" y="6796994"/>
            <a:ext cx="12182273" cy="8886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descr="Background pattern&#10;&#10;Description automatically generated with medium confidence">
            <a:extLst>
              <a:ext uri="{FF2B5EF4-FFF2-40B4-BE49-F238E27FC236}">
                <a16:creationId xmlns:a16="http://schemas.microsoft.com/office/drawing/2014/main" id="{472AEB1F-5B88-F62C-41AF-130B86B04C03}"/>
              </a:ext>
            </a:extLst>
          </p:cNvPr>
          <p:cNvPicPr>
            <a:picLocks noChangeAspect="1"/>
          </p:cNvPicPr>
          <p:nvPr userDrawn="1"/>
        </p:nvPicPr>
        <p:blipFill rotWithShape="1">
          <a:blip r:embed="rId2" cstate="screen">
            <a:biLevel thresh="25000"/>
            <a:alphaModFix amt="50000"/>
            <a:extLst>
              <a:ext uri="{BEBA8EAE-BF5A-486C-A8C5-ECC9F3942E4B}">
                <a14:imgProps xmlns:a14="http://schemas.microsoft.com/office/drawing/2010/main">
                  <a14:imgLayer r:embed="rId3">
                    <a14:imgEffect>
                      <a14:saturation sat="0"/>
                    </a14:imgEffect>
                  </a14:imgLayer>
                </a14:imgProps>
              </a:ext>
              <a:ext uri="{28A0092B-C50C-407E-A947-70E740481C1C}">
                <a14:useLocalDpi xmlns:a14="http://schemas.microsoft.com/office/drawing/2010/main"/>
              </a:ext>
            </a:extLst>
          </a:blip>
          <a:srcRect l="-2"/>
          <a:stretch/>
        </p:blipFill>
        <p:spPr>
          <a:xfrm>
            <a:off x="7939726" y="0"/>
            <a:ext cx="4252274" cy="1194067"/>
          </a:xfrm>
          <a:prstGeom prst="rect">
            <a:avLst/>
          </a:prstGeom>
        </p:spPr>
      </p:pic>
      <p:sp>
        <p:nvSpPr>
          <p:cNvPr id="2" name="Slide Number Placeholder 5">
            <a:extLst>
              <a:ext uri="{FF2B5EF4-FFF2-40B4-BE49-F238E27FC236}">
                <a16:creationId xmlns:a16="http://schemas.microsoft.com/office/drawing/2014/main" id="{8C2E74FD-C5F2-CD7D-AB8E-EB4C73AB07F7}"/>
              </a:ext>
            </a:extLst>
          </p:cNvPr>
          <p:cNvSpPr>
            <a:spLocks noGrp="1"/>
          </p:cNvSpPr>
          <p:nvPr>
            <p:ph type="sldNum" sz="quarter" idx="4"/>
          </p:nvPr>
        </p:nvSpPr>
        <p:spPr>
          <a:xfrm>
            <a:off x="9727" y="6478706"/>
            <a:ext cx="362146" cy="365125"/>
          </a:xfrm>
          <a:prstGeom prst="rect">
            <a:avLst/>
          </a:prstGeom>
        </p:spPr>
        <p:txBody>
          <a:bodyPr vert="horz" lIns="91440" tIns="45720" rIns="91440" bIns="45720" rtlCol="0" anchor="ctr"/>
          <a:lstStyle>
            <a:lvl1pPr algn="r">
              <a:defRPr sz="900">
                <a:solidFill>
                  <a:schemeClr val="accent5"/>
                </a:solidFill>
              </a:defRPr>
            </a:lvl1pPr>
          </a:lstStyle>
          <a:p>
            <a:fld id="{26C7E364-F216-45CA-BEA7-E5358E0A659A}" type="slidenum">
              <a:rPr lang="en-US" smtClean="0"/>
              <a:pPr/>
              <a:t>‹#›</a:t>
            </a:fld>
            <a:endParaRPr lang="en-US"/>
          </a:p>
        </p:txBody>
      </p:sp>
      <p:sp>
        <p:nvSpPr>
          <p:cNvPr id="6" name="Footer Placeholder 4">
            <a:extLst>
              <a:ext uri="{FF2B5EF4-FFF2-40B4-BE49-F238E27FC236}">
                <a16:creationId xmlns:a16="http://schemas.microsoft.com/office/drawing/2014/main" id="{A3658808-357E-19F8-6311-120742CF443B}"/>
              </a:ext>
            </a:extLst>
          </p:cNvPr>
          <p:cNvSpPr>
            <a:spLocks noGrp="1"/>
          </p:cNvSpPr>
          <p:nvPr>
            <p:ph type="ftr" sz="quarter" idx="3"/>
          </p:nvPr>
        </p:nvSpPr>
        <p:spPr>
          <a:xfrm>
            <a:off x="512172" y="6215530"/>
            <a:ext cx="10094867" cy="521493"/>
          </a:xfrm>
          <a:prstGeom prst="rect">
            <a:avLst/>
          </a:prstGeom>
        </p:spPr>
        <p:txBody>
          <a:bodyPr vert="horz" lIns="91440" tIns="45720" rIns="91440" bIns="45720" rtlCol="0" anchor="b"/>
          <a:lstStyle>
            <a:lvl1pPr algn="l">
              <a:defRPr sz="900">
                <a:solidFill>
                  <a:schemeClr val="tx1">
                    <a:lumMod val="65000"/>
                    <a:lumOff val="35000"/>
                  </a:schemeClr>
                </a:solidFill>
              </a:defRPr>
            </a:lvl1pPr>
          </a:lstStyle>
          <a:p>
            <a:endParaRPr lang="en-US" dirty="0"/>
          </a:p>
        </p:txBody>
      </p:sp>
    </p:spTree>
    <p:extLst>
      <p:ext uri="{BB962C8B-B14F-4D97-AF65-F5344CB8AC3E}">
        <p14:creationId xmlns:p14="http://schemas.microsoft.com/office/powerpoint/2010/main" val="91791705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467908CA-C903-7504-5C31-C3AB9524EF01}"/>
              </a:ext>
            </a:extLst>
          </p:cNvPr>
          <p:cNvSpPr/>
          <p:nvPr userDrawn="1"/>
        </p:nvSpPr>
        <p:spPr>
          <a:xfrm>
            <a:off x="0" y="-12939"/>
            <a:ext cx="12192000" cy="1199690"/>
          </a:xfrm>
          <a:prstGeom prst="rect">
            <a:avLst/>
          </a:prstGeom>
          <a:solidFill>
            <a:schemeClr val="tx2"/>
          </a:solidFill>
          <a:ln>
            <a:noFill/>
          </a:ln>
          <a:effectLst>
            <a:outerShdw blurRad="101600" dist="50800" dir="5400000" algn="t"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6">
            <a:extLst>
              <a:ext uri="{FF2B5EF4-FFF2-40B4-BE49-F238E27FC236}">
                <a16:creationId xmlns:a16="http://schemas.microsoft.com/office/drawing/2014/main" id="{4D6A0FB7-AACA-4F0A-86B0-B3EBBC5D2D5E}"/>
              </a:ext>
            </a:extLst>
          </p:cNvPr>
          <p:cNvSpPr>
            <a:spLocks noGrp="1"/>
          </p:cNvSpPr>
          <p:nvPr>
            <p:ph type="title"/>
          </p:nvPr>
        </p:nvSpPr>
        <p:spPr>
          <a:xfrm>
            <a:off x="447472" y="85041"/>
            <a:ext cx="11196537" cy="973481"/>
          </a:xfrm>
        </p:spPr>
        <p:txBody>
          <a:bodyPr/>
          <a:lstStyle>
            <a:lvl1pPr>
              <a:defRPr sz="3600">
                <a:solidFill>
                  <a:schemeClr val="bg1"/>
                </a:solidFill>
              </a:defRPr>
            </a:lvl1pPr>
          </a:lstStyle>
          <a:p>
            <a:r>
              <a:rPr lang="en-US" dirty="0"/>
              <a:t>Click to edit Master title style</a:t>
            </a:r>
          </a:p>
        </p:txBody>
      </p:sp>
      <p:sp>
        <p:nvSpPr>
          <p:cNvPr id="8" name="Slide Number Placeholder 5">
            <a:extLst>
              <a:ext uri="{FF2B5EF4-FFF2-40B4-BE49-F238E27FC236}">
                <a16:creationId xmlns:a16="http://schemas.microsoft.com/office/drawing/2014/main" id="{83E7D653-D9B2-4015-A9E7-1FB256D1C93C}"/>
              </a:ext>
            </a:extLst>
          </p:cNvPr>
          <p:cNvSpPr>
            <a:spLocks noGrp="1"/>
          </p:cNvSpPr>
          <p:nvPr>
            <p:ph type="sldNum" sz="quarter" idx="4"/>
          </p:nvPr>
        </p:nvSpPr>
        <p:spPr>
          <a:xfrm>
            <a:off x="9727" y="6478706"/>
            <a:ext cx="362146" cy="365125"/>
          </a:xfrm>
          <a:prstGeom prst="rect">
            <a:avLst/>
          </a:prstGeom>
        </p:spPr>
        <p:txBody>
          <a:bodyPr vert="horz" lIns="91440" tIns="45720" rIns="91440" bIns="45720" rtlCol="0" anchor="ctr"/>
          <a:lstStyle>
            <a:lvl1pPr algn="r">
              <a:defRPr sz="900">
                <a:solidFill>
                  <a:schemeClr val="accent5"/>
                </a:solidFill>
              </a:defRPr>
            </a:lvl1pPr>
          </a:lstStyle>
          <a:p>
            <a:fld id="{26C7E364-F216-45CA-BEA7-E5358E0A659A}" type="slidenum">
              <a:rPr lang="en-US" smtClean="0"/>
              <a:pPr/>
              <a:t>‹#›</a:t>
            </a:fld>
            <a:endParaRPr lang="en-US"/>
          </a:p>
        </p:txBody>
      </p:sp>
      <p:sp>
        <p:nvSpPr>
          <p:cNvPr id="4" name="Rectangle 3">
            <a:extLst>
              <a:ext uri="{FF2B5EF4-FFF2-40B4-BE49-F238E27FC236}">
                <a16:creationId xmlns:a16="http://schemas.microsoft.com/office/drawing/2014/main" id="{BE506DFF-E6CB-1E1D-ACCA-8667BA258CA3}"/>
              </a:ext>
            </a:extLst>
          </p:cNvPr>
          <p:cNvSpPr/>
          <p:nvPr userDrawn="1"/>
        </p:nvSpPr>
        <p:spPr>
          <a:xfrm>
            <a:off x="0" y="6796994"/>
            <a:ext cx="12182273" cy="8886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descr="Background pattern&#10;&#10;Description automatically generated with medium confidence">
            <a:extLst>
              <a:ext uri="{FF2B5EF4-FFF2-40B4-BE49-F238E27FC236}">
                <a16:creationId xmlns:a16="http://schemas.microsoft.com/office/drawing/2014/main" id="{472AEB1F-5B88-F62C-41AF-130B86B04C03}"/>
              </a:ext>
            </a:extLst>
          </p:cNvPr>
          <p:cNvPicPr>
            <a:picLocks noChangeAspect="1"/>
          </p:cNvPicPr>
          <p:nvPr userDrawn="1"/>
        </p:nvPicPr>
        <p:blipFill rotWithShape="1">
          <a:blip r:embed="rId2" cstate="screen">
            <a:biLevel thresh="25000"/>
            <a:alphaModFix amt="50000"/>
            <a:extLst>
              <a:ext uri="{BEBA8EAE-BF5A-486C-A8C5-ECC9F3942E4B}">
                <a14:imgProps xmlns:a14="http://schemas.microsoft.com/office/drawing/2010/main">
                  <a14:imgLayer r:embed="rId3">
                    <a14:imgEffect>
                      <a14:saturation sat="0"/>
                    </a14:imgEffect>
                  </a14:imgLayer>
                </a14:imgProps>
              </a:ext>
              <a:ext uri="{28A0092B-C50C-407E-A947-70E740481C1C}">
                <a14:useLocalDpi xmlns:a14="http://schemas.microsoft.com/office/drawing/2010/main"/>
              </a:ext>
            </a:extLst>
          </a:blip>
          <a:srcRect l="-2"/>
          <a:stretch/>
        </p:blipFill>
        <p:spPr>
          <a:xfrm>
            <a:off x="7939726" y="0"/>
            <a:ext cx="4252274" cy="1194067"/>
          </a:xfrm>
          <a:prstGeom prst="rect">
            <a:avLst/>
          </a:prstGeom>
        </p:spPr>
      </p:pic>
      <p:sp>
        <p:nvSpPr>
          <p:cNvPr id="3" name="Footer Placeholder 4">
            <a:extLst>
              <a:ext uri="{FF2B5EF4-FFF2-40B4-BE49-F238E27FC236}">
                <a16:creationId xmlns:a16="http://schemas.microsoft.com/office/drawing/2014/main" id="{57BFA318-9F2C-B67E-BA99-A43BB85E7FD8}"/>
              </a:ext>
            </a:extLst>
          </p:cNvPr>
          <p:cNvSpPr>
            <a:spLocks noGrp="1"/>
          </p:cNvSpPr>
          <p:nvPr>
            <p:ph type="ftr" sz="quarter" idx="3"/>
          </p:nvPr>
        </p:nvSpPr>
        <p:spPr>
          <a:xfrm>
            <a:off x="512172" y="6215530"/>
            <a:ext cx="10094867" cy="521493"/>
          </a:xfrm>
          <a:prstGeom prst="rect">
            <a:avLst/>
          </a:prstGeom>
        </p:spPr>
        <p:txBody>
          <a:bodyPr vert="horz" lIns="91440" tIns="45720" rIns="91440" bIns="45720" rtlCol="0" anchor="b"/>
          <a:lstStyle>
            <a:lvl1pPr algn="l">
              <a:defRPr sz="900">
                <a:solidFill>
                  <a:schemeClr val="tx1">
                    <a:lumMod val="65000"/>
                    <a:lumOff val="35000"/>
                  </a:schemeClr>
                </a:solidFill>
              </a:defRPr>
            </a:lvl1pPr>
          </a:lstStyle>
          <a:p>
            <a:endParaRPr lang="en-US" dirty="0"/>
          </a:p>
        </p:txBody>
      </p:sp>
    </p:spTree>
    <p:extLst>
      <p:ext uri="{BB962C8B-B14F-4D97-AF65-F5344CB8AC3E}">
        <p14:creationId xmlns:p14="http://schemas.microsoft.com/office/powerpoint/2010/main" val="180868518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3ACD45-B536-4E38-B1E1-368AF8E43B6B}"/>
              </a:ext>
            </a:extLst>
          </p:cNvPr>
          <p:cNvSpPr>
            <a:spLocks noGrp="1"/>
          </p:cNvSpPr>
          <p:nvPr>
            <p:ph type="title"/>
          </p:nvPr>
        </p:nvSpPr>
        <p:spPr>
          <a:xfrm>
            <a:off x="447471" y="87548"/>
            <a:ext cx="11215991" cy="973481"/>
          </a:xfrm>
        </p:spPr>
        <p:txBody>
          <a:bodyPr/>
          <a:lstStyle/>
          <a:p>
            <a:r>
              <a:rPr lang="en-US" dirty="0"/>
              <a:t>Click to edit Master title style</a:t>
            </a:r>
          </a:p>
        </p:txBody>
      </p:sp>
      <p:sp>
        <p:nvSpPr>
          <p:cNvPr id="5" name="Slide Number Placeholder 4">
            <a:extLst>
              <a:ext uri="{FF2B5EF4-FFF2-40B4-BE49-F238E27FC236}">
                <a16:creationId xmlns:a16="http://schemas.microsoft.com/office/drawing/2014/main" id="{E8A557E9-0299-4956-80F8-5A0A0DF8C2C6}"/>
              </a:ext>
            </a:extLst>
          </p:cNvPr>
          <p:cNvSpPr>
            <a:spLocks noGrp="1"/>
          </p:cNvSpPr>
          <p:nvPr>
            <p:ph type="sldNum" sz="quarter" idx="12"/>
          </p:nvPr>
        </p:nvSpPr>
        <p:spPr/>
        <p:txBody>
          <a:bodyPr/>
          <a:lstStyle/>
          <a:p>
            <a:fld id="{26C7E364-F216-45CA-BEA7-E5358E0A659A}" type="slidenum">
              <a:rPr lang="en-US" smtClean="0"/>
              <a:t>‹#›</a:t>
            </a:fld>
            <a:endParaRPr lang="en-US" dirty="0"/>
          </a:p>
        </p:txBody>
      </p:sp>
    </p:spTree>
    <p:extLst>
      <p:ext uri="{BB962C8B-B14F-4D97-AF65-F5344CB8AC3E}">
        <p14:creationId xmlns:p14="http://schemas.microsoft.com/office/powerpoint/2010/main" val="3959909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AD93ECB-A77A-7E5A-9DA3-41148174260F}"/>
              </a:ext>
            </a:extLst>
          </p:cNvPr>
          <p:cNvSpPr/>
          <p:nvPr userDrawn="1"/>
        </p:nvSpPr>
        <p:spPr>
          <a:xfrm>
            <a:off x="19456" y="0"/>
            <a:ext cx="12172544" cy="6112091"/>
          </a:xfrm>
          <a:prstGeom prst="rect">
            <a:avLst/>
          </a:prstGeom>
          <a:solidFill>
            <a:schemeClr val="bg1">
              <a:lumMod val="95000"/>
            </a:schemeClr>
          </a:solidFill>
          <a:ln>
            <a:noFill/>
          </a:ln>
          <a:effectLst>
            <a:outerShdw blurRad="101600" dist="50800" dir="5400000" algn="t"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9B37905-F7F6-46E6-A74C-DCD6449FD7C6}"/>
              </a:ext>
            </a:extLst>
          </p:cNvPr>
          <p:cNvSpPr>
            <a:spLocks noGrp="1"/>
          </p:cNvSpPr>
          <p:nvPr>
            <p:ph type="title"/>
          </p:nvPr>
        </p:nvSpPr>
        <p:spPr>
          <a:xfrm>
            <a:off x="831850" y="3071588"/>
            <a:ext cx="10515600" cy="1770637"/>
          </a:xfrm>
        </p:spPr>
        <p:txBody>
          <a:bodyPr anchor="b"/>
          <a:lstStyle>
            <a:lvl1pPr>
              <a:defRPr sz="4800">
                <a:solidFill>
                  <a:schemeClr val="accent4"/>
                </a:solidFill>
              </a:defRPr>
            </a:lvl1pPr>
          </a:lstStyle>
          <a:p>
            <a:r>
              <a:rPr lang="en-US" dirty="0"/>
              <a:t>Click to edit Master title style</a:t>
            </a:r>
          </a:p>
        </p:txBody>
      </p:sp>
      <p:sp>
        <p:nvSpPr>
          <p:cNvPr id="3" name="Text Placeholder 2">
            <a:extLst>
              <a:ext uri="{FF2B5EF4-FFF2-40B4-BE49-F238E27FC236}">
                <a16:creationId xmlns:a16="http://schemas.microsoft.com/office/drawing/2014/main" id="{12719A8C-EA93-4745-BF11-F996415FE872}"/>
              </a:ext>
            </a:extLst>
          </p:cNvPr>
          <p:cNvSpPr>
            <a:spLocks noGrp="1"/>
          </p:cNvSpPr>
          <p:nvPr>
            <p:ph type="body" idx="1"/>
          </p:nvPr>
        </p:nvSpPr>
        <p:spPr>
          <a:xfrm>
            <a:off x="831850" y="4869213"/>
            <a:ext cx="10515600" cy="923223"/>
          </a:xfrm>
        </p:spPr>
        <p:txBody>
          <a:bodyPr/>
          <a:lstStyle>
            <a:lvl1pPr marL="0" indent="0" algn="l" defTabSz="914400" rtl="0" eaLnBrk="1" latinLnBrk="0" hangingPunct="1">
              <a:lnSpc>
                <a:spcPct val="90000"/>
              </a:lnSpc>
              <a:spcBef>
                <a:spcPts val="1000"/>
              </a:spcBef>
              <a:buClr>
                <a:srgbClr val="A12137"/>
              </a:buClr>
              <a:buFont typeface="Arial" panose="020B0604020202020204" pitchFamily="34" charset="0"/>
              <a:buNone/>
              <a:defRPr lang="en-US" sz="2800" kern="1200" dirty="0">
                <a:solidFill>
                  <a:schemeClr val="tx1">
                    <a:lumMod val="65000"/>
                    <a:lumOff val="35000"/>
                  </a:schemeClr>
                </a:solidFill>
                <a:latin typeface="+mn-lt"/>
                <a:ea typeface="+mn-ea"/>
                <a:cs typeface="+mn-cs"/>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pic>
        <p:nvPicPr>
          <p:cNvPr id="7" name="Picture 6" descr="Background pattern&#10;&#10;Description automatically generated with medium confidence">
            <a:extLst>
              <a:ext uri="{FF2B5EF4-FFF2-40B4-BE49-F238E27FC236}">
                <a16:creationId xmlns:a16="http://schemas.microsoft.com/office/drawing/2014/main" id="{BE39A51F-4DB2-3A3D-A43F-C46F7BACF116}"/>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l="-3"/>
          <a:stretch/>
        </p:blipFill>
        <p:spPr>
          <a:xfrm>
            <a:off x="6095999" y="-177427"/>
            <a:ext cx="6086273" cy="4562458"/>
          </a:xfrm>
          <a:prstGeom prst="rect">
            <a:avLst/>
          </a:prstGeom>
        </p:spPr>
      </p:pic>
      <p:sp>
        <p:nvSpPr>
          <p:cNvPr id="10" name="Rectangle 9">
            <a:extLst>
              <a:ext uri="{FF2B5EF4-FFF2-40B4-BE49-F238E27FC236}">
                <a16:creationId xmlns:a16="http://schemas.microsoft.com/office/drawing/2014/main" id="{BFE260B8-FDC5-DB0E-74F6-0B644B17C78D}"/>
              </a:ext>
            </a:extLst>
          </p:cNvPr>
          <p:cNvSpPr/>
          <p:nvPr userDrawn="1"/>
        </p:nvSpPr>
        <p:spPr>
          <a:xfrm>
            <a:off x="0" y="6796994"/>
            <a:ext cx="12182273" cy="8886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Slide Number Placeholder 5">
            <a:extLst>
              <a:ext uri="{FF2B5EF4-FFF2-40B4-BE49-F238E27FC236}">
                <a16:creationId xmlns:a16="http://schemas.microsoft.com/office/drawing/2014/main" id="{560F806B-2F51-1BC6-DCFD-B6D518D6CBDD}"/>
              </a:ext>
            </a:extLst>
          </p:cNvPr>
          <p:cNvSpPr>
            <a:spLocks noGrp="1"/>
          </p:cNvSpPr>
          <p:nvPr>
            <p:ph type="sldNum" sz="quarter" idx="4"/>
          </p:nvPr>
        </p:nvSpPr>
        <p:spPr>
          <a:xfrm>
            <a:off x="9727" y="6478706"/>
            <a:ext cx="362146" cy="365125"/>
          </a:xfrm>
          <a:prstGeom prst="rect">
            <a:avLst/>
          </a:prstGeom>
        </p:spPr>
        <p:txBody>
          <a:bodyPr vert="horz" lIns="91440" tIns="45720" rIns="91440" bIns="45720" rtlCol="0" anchor="ctr"/>
          <a:lstStyle>
            <a:lvl1pPr algn="r">
              <a:defRPr sz="900">
                <a:solidFill>
                  <a:schemeClr val="accent5"/>
                </a:solidFill>
              </a:defRPr>
            </a:lvl1pPr>
          </a:lstStyle>
          <a:p>
            <a:fld id="{26C7E364-F216-45CA-BEA7-E5358E0A659A}" type="slidenum">
              <a:rPr lang="en-US" smtClean="0"/>
              <a:pPr/>
              <a:t>‹#›</a:t>
            </a:fld>
            <a:endParaRPr lang="en-US"/>
          </a:p>
        </p:txBody>
      </p:sp>
      <p:pic>
        <p:nvPicPr>
          <p:cNvPr id="5" name="Picture 4">
            <a:extLst>
              <a:ext uri="{FF2B5EF4-FFF2-40B4-BE49-F238E27FC236}">
                <a16:creationId xmlns:a16="http://schemas.microsoft.com/office/drawing/2014/main" id="{AB84834F-47A4-0C65-3CDB-CF8521FEC801}"/>
              </a:ext>
            </a:extLst>
          </p:cNvPr>
          <p:cNvPicPr>
            <a:picLocks noChangeAspect="1"/>
          </p:cNvPicPr>
          <p:nvPr userDrawn="1"/>
        </p:nvPicPr>
        <p:blipFill rotWithShape="1">
          <a:blip r:embed="rId3" cstate="screen">
            <a:extLst>
              <a:ext uri="{28A0092B-C50C-407E-A947-70E740481C1C}">
                <a14:useLocalDpi xmlns:a14="http://schemas.microsoft.com/office/drawing/2010/main"/>
              </a:ext>
            </a:extLst>
          </a:blip>
          <a:srcRect/>
          <a:stretch/>
        </p:blipFill>
        <p:spPr>
          <a:xfrm>
            <a:off x="10791162" y="6112091"/>
            <a:ext cx="1391111" cy="671963"/>
          </a:xfrm>
          <a:prstGeom prst="rect">
            <a:avLst/>
          </a:prstGeom>
        </p:spPr>
      </p:pic>
    </p:spTree>
    <p:extLst>
      <p:ext uri="{BB962C8B-B14F-4D97-AF65-F5344CB8AC3E}">
        <p14:creationId xmlns:p14="http://schemas.microsoft.com/office/powerpoint/2010/main" val="202404481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2 LIne Title and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03CA486-6385-45D2-A8A9-01FCF768CC2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31D4CA4F-8581-4BBD-98A9-198600C9E38E}"/>
              </a:ext>
            </a:extLst>
          </p:cNvPr>
          <p:cNvSpPr>
            <a:spLocks noGrp="1"/>
          </p:cNvSpPr>
          <p:nvPr>
            <p:ph type="sldNum" sz="quarter" idx="12"/>
          </p:nvPr>
        </p:nvSpPr>
        <p:spPr/>
        <p:txBody>
          <a:bodyPr/>
          <a:lstStyle/>
          <a:p>
            <a:fld id="{26C7E364-F216-45CA-BEA7-E5358E0A659A}" type="slidenum">
              <a:rPr lang="en-US" smtClean="0"/>
              <a:t>‹#›</a:t>
            </a:fld>
            <a:endParaRPr lang="en-US" dirty="0"/>
          </a:p>
        </p:txBody>
      </p:sp>
      <p:sp>
        <p:nvSpPr>
          <p:cNvPr id="7" name="Title 6">
            <a:extLst>
              <a:ext uri="{FF2B5EF4-FFF2-40B4-BE49-F238E27FC236}">
                <a16:creationId xmlns:a16="http://schemas.microsoft.com/office/drawing/2014/main" id="{C8BD789F-AFB7-4652-A7EB-21278D12AD8F}"/>
              </a:ext>
            </a:extLst>
          </p:cNvPr>
          <p:cNvSpPr>
            <a:spLocks noGrp="1"/>
          </p:cNvSpPr>
          <p:nvPr>
            <p:ph type="title" hasCustomPrompt="1"/>
          </p:nvPr>
        </p:nvSpPr>
        <p:spPr>
          <a:xfrm>
            <a:off x="457199" y="165370"/>
            <a:ext cx="10444113" cy="973481"/>
          </a:xfrm>
        </p:spPr>
        <p:txBody>
          <a:bodyPr/>
          <a:lstStyle>
            <a:lvl1pPr>
              <a:lnSpc>
                <a:spcPct val="80000"/>
              </a:lnSpc>
              <a:defRPr sz="3600"/>
            </a:lvl1pPr>
          </a:lstStyle>
          <a:p>
            <a:r>
              <a:rPr lang="en-US" dirty="0"/>
              <a:t>Click to edit Master title style</a:t>
            </a:r>
            <a:br>
              <a:rPr lang="en-US" dirty="0"/>
            </a:br>
            <a:r>
              <a:rPr lang="en-US" dirty="0"/>
              <a:t>Second Line</a:t>
            </a:r>
          </a:p>
        </p:txBody>
      </p:sp>
    </p:spTree>
    <p:extLst>
      <p:ext uri="{BB962C8B-B14F-4D97-AF65-F5344CB8AC3E}">
        <p14:creationId xmlns:p14="http://schemas.microsoft.com/office/powerpoint/2010/main" val="73126341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ext - Full-width">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530179-F7F2-442B-94B4-41539389E1D2}"/>
              </a:ext>
            </a:extLst>
          </p:cNvPr>
          <p:cNvSpPr>
            <a:spLocks noGrp="1"/>
          </p:cNvSpPr>
          <p:nvPr>
            <p:ph type="title"/>
          </p:nvPr>
        </p:nvSpPr>
        <p:spPr>
          <a:xfrm>
            <a:off x="685800" y="347472"/>
            <a:ext cx="10972799" cy="430887"/>
          </a:xfrm>
          <a:prstGeom prst="rect">
            <a:avLst/>
          </a:prstGeom>
        </p:spPr>
        <p:txBody>
          <a:bodyPr/>
          <a:lstStyle>
            <a:lvl1pPr>
              <a:defRPr b="1">
                <a:latin typeface="+mj-lt"/>
              </a:defRPr>
            </a:lvl1pPr>
          </a:lstStyle>
          <a:p>
            <a:r>
              <a:rPr lang="en-US" dirty="0"/>
              <a:t>Click to edit Master title style</a:t>
            </a:r>
          </a:p>
        </p:txBody>
      </p:sp>
      <p:sp>
        <p:nvSpPr>
          <p:cNvPr id="4" name="Footer Placeholder 3">
            <a:extLst>
              <a:ext uri="{FF2B5EF4-FFF2-40B4-BE49-F238E27FC236}">
                <a16:creationId xmlns:a16="http://schemas.microsoft.com/office/drawing/2014/main" id="{ED8BEDA1-A68A-45C1-9B0D-302E2ADFC91C}"/>
              </a:ext>
            </a:extLst>
          </p:cNvPr>
          <p:cNvSpPr>
            <a:spLocks noGrp="1"/>
          </p:cNvSpPr>
          <p:nvPr>
            <p:ph type="ftr" sz="quarter" idx="11"/>
          </p:nvPr>
        </p:nvSpPr>
        <p:spPr>
          <a:xfrm>
            <a:off x="1819274" y="6457434"/>
            <a:ext cx="8342571" cy="123111"/>
          </a:xfrm>
          <a:prstGeom prst="rect">
            <a:avLst/>
          </a:prstGeom>
        </p:spPr>
        <p:txBody>
          <a:bodyPr/>
          <a:lstStyle/>
          <a:p>
            <a:endParaRPr lang="en-US" dirty="0"/>
          </a:p>
        </p:txBody>
      </p:sp>
      <p:sp>
        <p:nvSpPr>
          <p:cNvPr id="5" name="Slide Number Placeholder 4">
            <a:extLst>
              <a:ext uri="{FF2B5EF4-FFF2-40B4-BE49-F238E27FC236}">
                <a16:creationId xmlns:a16="http://schemas.microsoft.com/office/drawing/2014/main" id="{2F724241-C306-4397-9761-5A6391F7F4D0}"/>
              </a:ext>
            </a:extLst>
          </p:cNvPr>
          <p:cNvSpPr>
            <a:spLocks noGrp="1"/>
          </p:cNvSpPr>
          <p:nvPr>
            <p:ph type="sldNum" sz="quarter" idx="12"/>
          </p:nvPr>
        </p:nvSpPr>
        <p:spPr/>
        <p:txBody>
          <a:bodyPr/>
          <a:lstStyle/>
          <a:p>
            <a:fld id="{0C691DA3-4ABE-49F3-91E6-D9975CC9DD5F}" type="slidenum">
              <a:rPr lang="en-US" smtClean="0"/>
              <a:pPr/>
              <a:t>‹#›</a:t>
            </a:fld>
            <a:endParaRPr lang="en-US" dirty="0"/>
          </a:p>
        </p:txBody>
      </p:sp>
      <p:sp>
        <p:nvSpPr>
          <p:cNvPr id="8" name="Text Placeholder 7">
            <a:extLst>
              <a:ext uri="{FF2B5EF4-FFF2-40B4-BE49-F238E27FC236}">
                <a16:creationId xmlns:a16="http://schemas.microsoft.com/office/drawing/2014/main" id="{9073405C-7534-4C12-BBEA-6576CB7BE4B3}"/>
              </a:ext>
            </a:extLst>
          </p:cNvPr>
          <p:cNvSpPr>
            <a:spLocks noGrp="1"/>
          </p:cNvSpPr>
          <p:nvPr>
            <p:ph type="body" sz="quarter" idx="13"/>
          </p:nvPr>
        </p:nvSpPr>
        <p:spPr>
          <a:xfrm>
            <a:off x="685800" y="1005840"/>
            <a:ext cx="10972799" cy="280654"/>
          </a:xfrm>
          <a:prstGeom prst="rect">
            <a:avLst/>
          </a:prstGeom>
        </p:spPr>
        <p:txBody>
          <a:bodyPr/>
          <a:lstStyle>
            <a:lvl1pPr algn="l">
              <a:defRPr sz="1800" b="1">
                <a:solidFill>
                  <a:schemeClr val="accent1"/>
                </a:solidFill>
                <a:latin typeface="+mj-lt"/>
              </a:defRPr>
            </a:lvl1pPr>
            <a:lvl2pPr>
              <a:defRPr sz="1600" b="1">
                <a:solidFill>
                  <a:schemeClr val="accent1"/>
                </a:solidFill>
              </a:defRPr>
            </a:lvl2pPr>
            <a:lvl3pPr>
              <a:defRPr sz="1600" b="1">
                <a:solidFill>
                  <a:schemeClr val="accent1"/>
                </a:solidFill>
              </a:defRPr>
            </a:lvl3pPr>
            <a:lvl4pPr>
              <a:defRPr sz="1600" b="1">
                <a:solidFill>
                  <a:schemeClr val="accent1"/>
                </a:solidFill>
              </a:defRPr>
            </a:lvl4pPr>
            <a:lvl5pPr>
              <a:defRPr sz="1600" b="1">
                <a:solidFill>
                  <a:schemeClr val="accent1"/>
                </a:solidFill>
              </a:defRPr>
            </a:lvl5pPr>
          </a:lstStyle>
          <a:p>
            <a:pPr lvl="0"/>
            <a:r>
              <a:rPr lang="en-US" dirty="0"/>
              <a:t>Click to edit Master text styles</a:t>
            </a:r>
          </a:p>
        </p:txBody>
      </p:sp>
      <p:sp>
        <p:nvSpPr>
          <p:cNvPr id="9" name="Text Placeholder 6">
            <a:extLst>
              <a:ext uri="{FF2B5EF4-FFF2-40B4-BE49-F238E27FC236}">
                <a16:creationId xmlns:a16="http://schemas.microsoft.com/office/drawing/2014/main" id="{7487C890-1D40-4E15-AF22-559A3B6AF42F}"/>
              </a:ext>
            </a:extLst>
          </p:cNvPr>
          <p:cNvSpPr>
            <a:spLocks noGrp="1"/>
          </p:cNvSpPr>
          <p:nvPr>
            <p:ph type="body" sz="quarter" idx="14"/>
          </p:nvPr>
        </p:nvSpPr>
        <p:spPr>
          <a:xfrm>
            <a:off x="685800" y="1490471"/>
            <a:ext cx="10972798" cy="2548390"/>
          </a:xfrm>
          <a:prstGeom prst="rect">
            <a:avLst/>
          </a:prstGeom>
        </p:spPr>
        <p:txBody>
          <a:bodyPr/>
          <a:lstStyle>
            <a:lvl1pPr>
              <a:spcBef>
                <a:spcPts val="400"/>
              </a:spcBef>
              <a:spcAft>
                <a:spcPts val="400"/>
              </a:spcAft>
              <a:defRPr>
                <a:latin typeface="+mn-lt"/>
              </a:defRPr>
            </a:lvl1pPr>
            <a:lvl2pPr>
              <a:spcBef>
                <a:spcPts val="1600"/>
              </a:spcBef>
              <a:tabLst>
                <a:tab pos="3714750" algn="l"/>
              </a:tabLst>
              <a:defRPr sz="1600">
                <a:solidFill>
                  <a:schemeClr val="accent6"/>
                </a:solidFill>
                <a:latin typeface="+mn-lt"/>
              </a:defRPr>
            </a:lvl2pPr>
            <a:lvl3pPr>
              <a:spcBef>
                <a:spcPts val="200"/>
              </a:spcBef>
              <a:defRPr sz="1600">
                <a:latin typeface="+mn-lt"/>
              </a:defRPr>
            </a:lvl3pPr>
            <a:lvl4pPr>
              <a:spcAft>
                <a:spcPts val="0"/>
              </a:spcAft>
              <a:defRPr sz="1400">
                <a:latin typeface="+mn-lt"/>
              </a:defRPr>
            </a:lvl4pPr>
            <a:lvl5pPr>
              <a:spcAft>
                <a:spcPts val="0"/>
              </a:spcAft>
              <a:defRPr>
                <a:latin typeface="+mn-lt"/>
              </a:defRPr>
            </a:lvl5pPr>
            <a:lvl6pPr>
              <a:buFont typeface="Courier New" panose="02070309020205020404" pitchFamily="49" charset="0"/>
              <a:buChar char="o"/>
              <a:defRPr sz="1200">
                <a:latin typeface="+mn-lt"/>
              </a:defRPr>
            </a:lvl6pPr>
            <a:lvl7pPr>
              <a:defRPr>
                <a:latin typeface="+mn-lt"/>
              </a:defRPr>
            </a:lvl7pPr>
            <a:lvl8pPr>
              <a:defRPr>
                <a:latin typeface="+mn-lt"/>
              </a:defRPr>
            </a:lvl8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 level</a:t>
            </a:r>
          </a:p>
        </p:txBody>
      </p:sp>
    </p:spTree>
    <p:extLst>
      <p:ext uri="{BB962C8B-B14F-4D97-AF65-F5344CB8AC3E}">
        <p14:creationId xmlns:p14="http://schemas.microsoft.com/office/powerpoint/2010/main" val="20439774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7DD7557C-7189-1C34-DED9-AB54E9A24D79}"/>
              </a:ext>
            </a:extLst>
          </p:cNvPr>
          <p:cNvSpPr/>
          <p:nvPr userDrawn="1"/>
        </p:nvSpPr>
        <p:spPr>
          <a:xfrm>
            <a:off x="0" y="-12939"/>
            <a:ext cx="12192000" cy="1199690"/>
          </a:xfrm>
          <a:prstGeom prst="rect">
            <a:avLst/>
          </a:prstGeom>
          <a:solidFill>
            <a:schemeClr val="tx2"/>
          </a:solidFill>
          <a:ln>
            <a:noFill/>
          </a:ln>
          <a:effectLst>
            <a:outerShdw blurRad="101600" dist="50800" dir="5400000" algn="t"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F03CA486-6385-45D2-A8A9-01FCF768CC23}"/>
              </a:ext>
            </a:extLst>
          </p:cNvPr>
          <p:cNvSpPr>
            <a:spLocks noGrp="1"/>
          </p:cNvSpPr>
          <p:nvPr>
            <p:ph idx="1"/>
          </p:nvPr>
        </p:nvSpPr>
        <p:spPr>
          <a:xfrm>
            <a:off x="512173" y="1376810"/>
            <a:ext cx="11131836" cy="4909408"/>
          </a:xfrm>
        </p:spPr>
        <p:txBody>
          <a:bodyPr/>
          <a:lstStyle>
            <a:lvl1pPr marL="0" indent="0">
              <a:buNone/>
              <a:defRPr sz="2100" b="1">
                <a:solidFill>
                  <a:schemeClr val="accent5"/>
                </a:solidFill>
              </a:defRPr>
            </a:lvl1pPr>
            <a:lvl2pPr marL="182880">
              <a:defRPr sz="1800">
                <a:solidFill>
                  <a:schemeClr val="accent1"/>
                </a:solidFill>
              </a:defRPr>
            </a:lvl2pPr>
            <a:lvl3pPr marL="457200">
              <a:defRPr sz="1600">
                <a:solidFill>
                  <a:schemeClr val="accent1"/>
                </a:solidFill>
              </a:defRPr>
            </a:lvl3pPr>
            <a:lvl4pPr marL="685800">
              <a:defRPr sz="1400">
                <a:solidFill>
                  <a:schemeClr val="accent1"/>
                </a:solidFill>
              </a:defRPr>
            </a:lvl4pPr>
            <a:lvl5pPr marL="0" indent="0">
              <a:buNone/>
              <a:defRPr sz="1800" b="1">
                <a:solidFill>
                  <a:schemeClr val="accent6"/>
                </a:solidFill>
              </a:defRPr>
            </a:lvl5pPr>
            <a:lvl6pPr marL="2286000" indent="0">
              <a:buNone/>
              <a:defRPr/>
            </a:lvl6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6">
            <a:extLst>
              <a:ext uri="{FF2B5EF4-FFF2-40B4-BE49-F238E27FC236}">
                <a16:creationId xmlns:a16="http://schemas.microsoft.com/office/drawing/2014/main" id="{4D6A0FB7-AACA-4F0A-86B0-B3EBBC5D2D5E}"/>
              </a:ext>
            </a:extLst>
          </p:cNvPr>
          <p:cNvSpPr>
            <a:spLocks noGrp="1"/>
          </p:cNvSpPr>
          <p:nvPr>
            <p:ph type="title"/>
          </p:nvPr>
        </p:nvSpPr>
        <p:spPr>
          <a:xfrm>
            <a:off x="447472" y="85041"/>
            <a:ext cx="11196537" cy="973481"/>
          </a:xfrm>
        </p:spPr>
        <p:txBody>
          <a:bodyPr/>
          <a:lstStyle>
            <a:lvl1pPr>
              <a:defRPr sz="3600">
                <a:solidFill>
                  <a:schemeClr val="bg1"/>
                </a:solidFill>
              </a:defRPr>
            </a:lvl1pPr>
          </a:lstStyle>
          <a:p>
            <a:r>
              <a:rPr lang="en-US" dirty="0"/>
              <a:t>Click to edit Master title style</a:t>
            </a:r>
          </a:p>
        </p:txBody>
      </p:sp>
      <p:sp>
        <p:nvSpPr>
          <p:cNvPr id="4" name="Rectangle 3">
            <a:extLst>
              <a:ext uri="{FF2B5EF4-FFF2-40B4-BE49-F238E27FC236}">
                <a16:creationId xmlns:a16="http://schemas.microsoft.com/office/drawing/2014/main" id="{BE506DFF-E6CB-1E1D-ACCA-8667BA258CA3}"/>
              </a:ext>
            </a:extLst>
          </p:cNvPr>
          <p:cNvSpPr/>
          <p:nvPr userDrawn="1"/>
        </p:nvSpPr>
        <p:spPr>
          <a:xfrm>
            <a:off x="0" y="6796994"/>
            <a:ext cx="12182273" cy="8886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descr="Background pattern&#10;&#10;Description automatically generated with medium confidence">
            <a:extLst>
              <a:ext uri="{FF2B5EF4-FFF2-40B4-BE49-F238E27FC236}">
                <a16:creationId xmlns:a16="http://schemas.microsoft.com/office/drawing/2014/main" id="{472AEB1F-5B88-F62C-41AF-130B86B04C03}"/>
              </a:ext>
            </a:extLst>
          </p:cNvPr>
          <p:cNvPicPr>
            <a:picLocks noChangeAspect="1"/>
          </p:cNvPicPr>
          <p:nvPr userDrawn="1"/>
        </p:nvPicPr>
        <p:blipFill rotWithShape="1">
          <a:blip r:embed="rId2" cstate="screen">
            <a:biLevel thresh="25000"/>
            <a:alphaModFix amt="50000"/>
            <a:extLst>
              <a:ext uri="{BEBA8EAE-BF5A-486C-A8C5-ECC9F3942E4B}">
                <a14:imgProps xmlns:a14="http://schemas.microsoft.com/office/drawing/2010/main">
                  <a14:imgLayer r:embed="rId3">
                    <a14:imgEffect>
                      <a14:saturation sat="0"/>
                    </a14:imgEffect>
                  </a14:imgLayer>
                </a14:imgProps>
              </a:ext>
              <a:ext uri="{28A0092B-C50C-407E-A947-70E740481C1C}">
                <a14:useLocalDpi xmlns:a14="http://schemas.microsoft.com/office/drawing/2010/main"/>
              </a:ext>
            </a:extLst>
          </a:blip>
          <a:srcRect l="-2"/>
          <a:stretch/>
        </p:blipFill>
        <p:spPr>
          <a:xfrm>
            <a:off x="7939726" y="0"/>
            <a:ext cx="4252274" cy="1194067"/>
          </a:xfrm>
          <a:prstGeom prst="rect">
            <a:avLst/>
          </a:prstGeom>
        </p:spPr>
      </p:pic>
      <p:sp>
        <p:nvSpPr>
          <p:cNvPr id="2" name="Slide Number Placeholder 5">
            <a:extLst>
              <a:ext uri="{FF2B5EF4-FFF2-40B4-BE49-F238E27FC236}">
                <a16:creationId xmlns:a16="http://schemas.microsoft.com/office/drawing/2014/main" id="{8C2E74FD-C5F2-CD7D-AB8E-EB4C73AB07F7}"/>
              </a:ext>
            </a:extLst>
          </p:cNvPr>
          <p:cNvSpPr>
            <a:spLocks noGrp="1"/>
          </p:cNvSpPr>
          <p:nvPr>
            <p:ph type="sldNum" sz="quarter" idx="4"/>
          </p:nvPr>
        </p:nvSpPr>
        <p:spPr>
          <a:xfrm>
            <a:off x="9727" y="6478706"/>
            <a:ext cx="362146" cy="365125"/>
          </a:xfrm>
          <a:prstGeom prst="rect">
            <a:avLst/>
          </a:prstGeom>
        </p:spPr>
        <p:txBody>
          <a:bodyPr vert="horz" lIns="91440" tIns="45720" rIns="91440" bIns="45720" rtlCol="0" anchor="ctr"/>
          <a:lstStyle>
            <a:lvl1pPr algn="r">
              <a:defRPr sz="900">
                <a:solidFill>
                  <a:schemeClr val="accent5"/>
                </a:solidFill>
              </a:defRPr>
            </a:lvl1pPr>
          </a:lstStyle>
          <a:p>
            <a:fld id="{26C7E364-F216-45CA-BEA7-E5358E0A659A}" type="slidenum">
              <a:rPr lang="en-US" smtClean="0"/>
              <a:pPr/>
              <a:t>‹#›</a:t>
            </a:fld>
            <a:endParaRPr lang="en-US"/>
          </a:p>
        </p:txBody>
      </p:sp>
      <p:pic>
        <p:nvPicPr>
          <p:cNvPr id="5" name="Picture 4">
            <a:extLst>
              <a:ext uri="{FF2B5EF4-FFF2-40B4-BE49-F238E27FC236}">
                <a16:creationId xmlns:a16="http://schemas.microsoft.com/office/drawing/2014/main" id="{7F4EA5B7-DDD2-8945-0B9D-2614E812D8DC}"/>
              </a:ext>
            </a:extLst>
          </p:cNvPr>
          <p:cNvPicPr>
            <a:picLocks noChangeAspect="1"/>
          </p:cNvPicPr>
          <p:nvPr userDrawn="1"/>
        </p:nvPicPr>
        <p:blipFill rotWithShape="1">
          <a:blip r:embed="rId4" cstate="screen">
            <a:extLst>
              <a:ext uri="{28A0092B-C50C-407E-A947-70E740481C1C}">
                <a14:useLocalDpi xmlns:a14="http://schemas.microsoft.com/office/drawing/2010/main"/>
              </a:ext>
            </a:extLst>
          </a:blip>
          <a:srcRect/>
          <a:stretch/>
        </p:blipFill>
        <p:spPr>
          <a:xfrm>
            <a:off x="10791162" y="6112091"/>
            <a:ext cx="1391111" cy="671963"/>
          </a:xfrm>
          <a:prstGeom prst="rect">
            <a:avLst/>
          </a:prstGeom>
        </p:spPr>
      </p:pic>
      <p:sp>
        <p:nvSpPr>
          <p:cNvPr id="6" name="Footer Placeholder 4">
            <a:extLst>
              <a:ext uri="{FF2B5EF4-FFF2-40B4-BE49-F238E27FC236}">
                <a16:creationId xmlns:a16="http://schemas.microsoft.com/office/drawing/2014/main" id="{5EB6C951-6D17-B59A-2207-AE64021F904F}"/>
              </a:ext>
            </a:extLst>
          </p:cNvPr>
          <p:cNvSpPr>
            <a:spLocks noGrp="1"/>
          </p:cNvSpPr>
          <p:nvPr>
            <p:ph type="ftr" sz="quarter" idx="3"/>
          </p:nvPr>
        </p:nvSpPr>
        <p:spPr>
          <a:xfrm>
            <a:off x="512172" y="6251466"/>
            <a:ext cx="10094867" cy="521493"/>
          </a:xfrm>
          <a:prstGeom prst="rect">
            <a:avLst/>
          </a:prstGeom>
        </p:spPr>
        <p:txBody>
          <a:bodyPr vert="horz" lIns="91440" tIns="45720" rIns="91440" bIns="45720" rtlCol="0" anchor="b"/>
          <a:lstStyle>
            <a:lvl1pPr algn="l">
              <a:defRPr sz="900">
                <a:solidFill>
                  <a:schemeClr val="tx1">
                    <a:lumMod val="65000"/>
                    <a:lumOff val="35000"/>
                  </a:schemeClr>
                </a:solidFill>
              </a:defRPr>
            </a:lvl1pPr>
          </a:lstStyle>
          <a:p>
            <a:endParaRPr lang="en-US" dirty="0"/>
          </a:p>
        </p:txBody>
      </p:sp>
    </p:spTree>
    <p:extLst>
      <p:ext uri="{BB962C8B-B14F-4D97-AF65-F5344CB8AC3E}">
        <p14:creationId xmlns:p14="http://schemas.microsoft.com/office/powerpoint/2010/main" val="30303830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467908CA-C903-7504-5C31-C3AB9524EF01}"/>
              </a:ext>
            </a:extLst>
          </p:cNvPr>
          <p:cNvSpPr/>
          <p:nvPr userDrawn="1"/>
        </p:nvSpPr>
        <p:spPr>
          <a:xfrm>
            <a:off x="0" y="-12939"/>
            <a:ext cx="12192000" cy="1199690"/>
          </a:xfrm>
          <a:prstGeom prst="rect">
            <a:avLst/>
          </a:prstGeom>
          <a:solidFill>
            <a:schemeClr val="tx2"/>
          </a:solidFill>
          <a:ln>
            <a:noFill/>
          </a:ln>
          <a:effectLst>
            <a:outerShdw blurRad="101600" dist="50800" dir="5400000" algn="t"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6">
            <a:extLst>
              <a:ext uri="{FF2B5EF4-FFF2-40B4-BE49-F238E27FC236}">
                <a16:creationId xmlns:a16="http://schemas.microsoft.com/office/drawing/2014/main" id="{4D6A0FB7-AACA-4F0A-86B0-B3EBBC5D2D5E}"/>
              </a:ext>
            </a:extLst>
          </p:cNvPr>
          <p:cNvSpPr>
            <a:spLocks noGrp="1"/>
          </p:cNvSpPr>
          <p:nvPr>
            <p:ph type="title"/>
          </p:nvPr>
        </p:nvSpPr>
        <p:spPr>
          <a:xfrm>
            <a:off x="447472" y="85041"/>
            <a:ext cx="11196537" cy="973481"/>
          </a:xfrm>
        </p:spPr>
        <p:txBody>
          <a:bodyPr/>
          <a:lstStyle>
            <a:lvl1pPr>
              <a:defRPr sz="3600">
                <a:solidFill>
                  <a:schemeClr val="bg1"/>
                </a:solidFill>
              </a:defRPr>
            </a:lvl1pPr>
          </a:lstStyle>
          <a:p>
            <a:r>
              <a:rPr lang="en-US" dirty="0"/>
              <a:t>Click to edit Master title style</a:t>
            </a:r>
          </a:p>
        </p:txBody>
      </p:sp>
      <p:sp>
        <p:nvSpPr>
          <p:cNvPr id="8" name="Slide Number Placeholder 5">
            <a:extLst>
              <a:ext uri="{FF2B5EF4-FFF2-40B4-BE49-F238E27FC236}">
                <a16:creationId xmlns:a16="http://schemas.microsoft.com/office/drawing/2014/main" id="{83E7D653-D9B2-4015-A9E7-1FB256D1C93C}"/>
              </a:ext>
            </a:extLst>
          </p:cNvPr>
          <p:cNvSpPr>
            <a:spLocks noGrp="1"/>
          </p:cNvSpPr>
          <p:nvPr>
            <p:ph type="sldNum" sz="quarter" idx="4"/>
          </p:nvPr>
        </p:nvSpPr>
        <p:spPr>
          <a:xfrm>
            <a:off x="9727" y="6478706"/>
            <a:ext cx="362146" cy="365125"/>
          </a:xfrm>
          <a:prstGeom prst="rect">
            <a:avLst/>
          </a:prstGeom>
        </p:spPr>
        <p:txBody>
          <a:bodyPr vert="horz" lIns="91440" tIns="45720" rIns="91440" bIns="45720" rtlCol="0" anchor="ctr"/>
          <a:lstStyle>
            <a:lvl1pPr algn="r">
              <a:defRPr sz="900">
                <a:solidFill>
                  <a:schemeClr val="accent5"/>
                </a:solidFill>
              </a:defRPr>
            </a:lvl1pPr>
          </a:lstStyle>
          <a:p>
            <a:fld id="{26C7E364-F216-45CA-BEA7-E5358E0A659A}" type="slidenum">
              <a:rPr lang="en-US" smtClean="0"/>
              <a:pPr/>
              <a:t>‹#›</a:t>
            </a:fld>
            <a:endParaRPr lang="en-US"/>
          </a:p>
        </p:txBody>
      </p:sp>
      <p:pic>
        <p:nvPicPr>
          <p:cNvPr id="2" name="Picture 1">
            <a:extLst>
              <a:ext uri="{FF2B5EF4-FFF2-40B4-BE49-F238E27FC236}">
                <a16:creationId xmlns:a16="http://schemas.microsoft.com/office/drawing/2014/main" id="{5CA117C8-0558-4872-68E0-2588F352E55A}"/>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10791162" y="6112091"/>
            <a:ext cx="1391111" cy="671963"/>
          </a:xfrm>
          <a:prstGeom prst="rect">
            <a:avLst/>
          </a:prstGeom>
        </p:spPr>
      </p:pic>
      <p:sp>
        <p:nvSpPr>
          <p:cNvPr id="4" name="Rectangle 3">
            <a:extLst>
              <a:ext uri="{FF2B5EF4-FFF2-40B4-BE49-F238E27FC236}">
                <a16:creationId xmlns:a16="http://schemas.microsoft.com/office/drawing/2014/main" id="{BE506DFF-E6CB-1E1D-ACCA-8667BA258CA3}"/>
              </a:ext>
            </a:extLst>
          </p:cNvPr>
          <p:cNvSpPr/>
          <p:nvPr userDrawn="1"/>
        </p:nvSpPr>
        <p:spPr>
          <a:xfrm>
            <a:off x="0" y="6796994"/>
            <a:ext cx="12182273" cy="8886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descr="Background pattern&#10;&#10;Description automatically generated with medium confidence">
            <a:extLst>
              <a:ext uri="{FF2B5EF4-FFF2-40B4-BE49-F238E27FC236}">
                <a16:creationId xmlns:a16="http://schemas.microsoft.com/office/drawing/2014/main" id="{472AEB1F-5B88-F62C-41AF-130B86B04C03}"/>
              </a:ext>
            </a:extLst>
          </p:cNvPr>
          <p:cNvPicPr>
            <a:picLocks noChangeAspect="1"/>
          </p:cNvPicPr>
          <p:nvPr userDrawn="1"/>
        </p:nvPicPr>
        <p:blipFill rotWithShape="1">
          <a:blip r:embed="rId3" cstate="screen">
            <a:biLevel thresh="25000"/>
            <a:alphaModFix amt="50000"/>
            <a:extLst>
              <a:ext uri="{BEBA8EAE-BF5A-486C-A8C5-ECC9F3942E4B}">
                <a14:imgProps xmlns:a14="http://schemas.microsoft.com/office/drawing/2010/main">
                  <a14:imgLayer r:embed="rId4">
                    <a14:imgEffect>
                      <a14:saturation sat="0"/>
                    </a14:imgEffect>
                  </a14:imgLayer>
                </a14:imgProps>
              </a:ext>
              <a:ext uri="{28A0092B-C50C-407E-A947-70E740481C1C}">
                <a14:useLocalDpi xmlns:a14="http://schemas.microsoft.com/office/drawing/2010/main"/>
              </a:ext>
            </a:extLst>
          </a:blip>
          <a:srcRect l="-2"/>
          <a:stretch/>
        </p:blipFill>
        <p:spPr>
          <a:xfrm>
            <a:off x="7939726" y="0"/>
            <a:ext cx="4252274" cy="1194067"/>
          </a:xfrm>
          <a:prstGeom prst="rect">
            <a:avLst/>
          </a:prstGeom>
        </p:spPr>
      </p:pic>
      <p:sp>
        <p:nvSpPr>
          <p:cNvPr id="3" name="Footer Placeholder 4">
            <a:extLst>
              <a:ext uri="{FF2B5EF4-FFF2-40B4-BE49-F238E27FC236}">
                <a16:creationId xmlns:a16="http://schemas.microsoft.com/office/drawing/2014/main" id="{CE903B93-A4BD-D950-6B93-A788473F2570}"/>
              </a:ext>
            </a:extLst>
          </p:cNvPr>
          <p:cNvSpPr>
            <a:spLocks noGrp="1"/>
          </p:cNvSpPr>
          <p:nvPr>
            <p:ph type="ftr" sz="quarter" idx="3"/>
          </p:nvPr>
        </p:nvSpPr>
        <p:spPr>
          <a:xfrm>
            <a:off x="512172" y="6251466"/>
            <a:ext cx="10094867" cy="521493"/>
          </a:xfrm>
          <a:prstGeom prst="rect">
            <a:avLst/>
          </a:prstGeom>
        </p:spPr>
        <p:txBody>
          <a:bodyPr vert="horz" lIns="91440" tIns="45720" rIns="91440" bIns="45720" rtlCol="0" anchor="b"/>
          <a:lstStyle>
            <a:lvl1pPr algn="l">
              <a:defRPr sz="900">
                <a:solidFill>
                  <a:schemeClr val="tx1">
                    <a:lumMod val="65000"/>
                    <a:lumOff val="35000"/>
                  </a:schemeClr>
                </a:solidFill>
              </a:defRPr>
            </a:lvl1pPr>
          </a:lstStyle>
          <a:p>
            <a:endParaRPr lang="en-US" dirty="0"/>
          </a:p>
        </p:txBody>
      </p:sp>
    </p:spTree>
    <p:extLst>
      <p:ext uri="{BB962C8B-B14F-4D97-AF65-F5344CB8AC3E}">
        <p14:creationId xmlns:p14="http://schemas.microsoft.com/office/powerpoint/2010/main" val="41197854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3ACD45-B536-4E38-B1E1-368AF8E43B6B}"/>
              </a:ext>
            </a:extLst>
          </p:cNvPr>
          <p:cNvSpPr>
            <a:spLocks noGrp="1"/>
          </p:cNvSpPr>
          <p:nvPr>
            <p:ph type="title"/>
          </p:nvPr>
        </p:nvSpPr>
        <p:spPr>
          <a:xfrm>
            <a:off x="447471" y="87548"/>
            <a:ext cx="11215991" cy="973481"/>
          </a:xfrm>
        </p:spPr>
        <p:txBody>
          <a:bodyPr/>
          <a:lstStyle/>
          <a:p>
            <a:r>
              <a:rPr lang="en-US" dirty="0"/>
              <a:t>Click to edit Master title style</a:t>
            </a:r>
          </a:p>
        </p:txBody>
      </p:sp>
      <p:sp>
        <p:nvSpPr>
          <p:cNvPr id="5" name="Slide Number Placeholder 4">
            <a:extLst>
              <a:ext uri="{FF2B5EF4-FFF2-40B4-BE49-F238E27FC236}">
                <a16:creationId xmlns:a16="http://schemas.microsoft.com/office/drawing/2014/main" id="{E8A557E9-0299-4956-80F8-5A0A0DF8C2C6}"/>
              </a:ext>
            </a:extLst>
          </p:cNvPr>
          <p:cNvSpPr>
            <a:spLocks noGrp="1"/>
          </p:cNvSpPr>
          <p:nvPr>
            <p:ph type="sldNum" sz="quarter" idx="12"/>
          </p:nvPr>
        </p:nvSpPr>
        <p:spPr/>
        <p:txBody>
          <a:bodyPr/>
          <a:lstStyle/>
          <a:p>
            <a:fld id="{26C7E364-F216-45CA-BEA7-E5358E0A659A}" type="slidenum">
              <a:rPr lang="en-US" smtClean="0"/>
              <a:t>‹#›</a:t>
            </a:fld>
            <a:endParaRPr lang="en-US" dirty="0"/>
          </a:p>
        </p:txBody>
      </p:sp>
    </p:spTree>
    <p:extLst>
      <p:ext uri="{BB962C8B-B14F-4D97-AF65-F5344CB8AC3E}">
        <p14:creationId xmlns:p14="http://schemas.microsoft.com/office/powerpoint/2010/main" val="30657817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 LIne Title and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03CA486-6385-45D2-A8A9-01FCF768CC2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31D4CA4F-8581-4BBD-98A9-198600C9E38E}"/>
              </a:ext>
            </a:extLst>
          </p:cNvPr>
          <p:cNvSpPr>
            <a:spLocks noGrp="1"/>
          </p:cNvSpPr>
          <p:nvPr>
            <p:ph type="sldNum" sz="quarter" idx="12"/>
          </p:nvPr>
        </p:nvSpPr>
        <p:spPr/>
        <p:txBody>
          <a:bodyPr/>
          <a:lstStyle/>
          <a:p>
            <a:fld id="{26C7E364-F216-45CA-BEA7-E5358E0A659A}" type="slidenum">
              <a:rPr lang="en-US" smtClean="0"/>
              <a:t>‹#›</a:t>
            </a:fld>
            <a:endParaRPr lang="en-US" dirty="0"/>
          </a:p>
        </p:txBody>
      </p:sp>
      <p:sp>
        <p:nvSpPr>
          <p:cNvPr id="7" name="Title 6">
            <a:extLst>
              <a:ext uri="{FF2B5EF4-FFF2-40B4-BE49-F238E27FC236}">
                <a16:creationId xmlns:a16="http://schemas.microsoft.com/office/drawing/2014/main" id="{C8BD789F-AFB7-4652-A7EB-21278D12AD8F}"/>
              </a:ext>
            </a:extLst>
          </p:cNvPr>
          <p:cNvSpPr>
            <a:spLocks noGrp="1"/>
          </p:cNvSpPr>
          <p:nvPr>
            <p:ph type="title" hasCustomPrompt="1"/>
          </p:nvPr>
        </p:nvSpPr>
        <p:spPr>
          <a:xfrm>
            <a:off x="457199" y="165370"/>
            <a:ext cx="10444113" cy="973481"/>
          </a:xfrm>
        </p:spPr>
        <p:txBody>
          <a:bodyPr/>
          <a:lstStyle>
            <a:lvl1pPr>
              <a:lnSpc>
                <a:spcPct val="80000"/>
              </a:lnSpc>
              <a:defRPr sz="3600"/>
            </a:lvl1pPr>
          </a:lstStyle>
          <a:p>
            <a:r>
              <a:rPr lang="en-US" dirty="0"/>
              <a:t>Click to edit Master title style</a:t>
            </a:r>
            <a:br>
              <a:rPr lang="en-US" dirty="0"/>
            </a:br>
            <a:r>
              <a:rPr lang="en-US" dirty="0"/>
              <a:t>Second Line</a:t>
            </a:r>
          </a:p>
        </p:txBody>
      </p:sp>
    </p:spTree>
    <p:extLst>
      <p:ext uri="{BB962C8B-B14F-4D97-AF65-F5344CB8AC3E}">
        <p14:creationId xmlns:p14="http://schemas.microsoft.com/office/powerpoint/2010/main" val="41471085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xt - Full-width">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530179-F7F2-442B-94B4-41539389E1D2}"/>
              </a:ext>
            </a:extLst>
          </p:cNvPr>
          <p:cNvSpPr>
            <a:spLocks noGrp="1"/>
          </p:cNvSpPr>
          <p:nvPr>
            <p:ph type="title"/>
          </p:nvPr>
        </p:nvSpPr>
        <p:spPr>
          <a:xfrm>
            <a:off x="685800" y="347472"/>
            <a:ext cx="10972799" cy="430887"/>
          </a:xfrm>
          <a:prstGeom prst="rect">
            <a:avLst/>
          </a:prstGeom>
        </p:spPr>
        <p:txBody>
          <a:bodyPr/>
          <a:lstStyle>
            <a:lvl1pPr>
              <a:defRPr b="1">
                <a:latin typeface="+mj-lt"/>
              </a:defRPr>
            </a:lvl1pPr>
          </a:lstStyle>
          <a:p>
            <a:r>
              <a:rPr lang="en-US" dirty="0"/>
              <a:t>Click to edit Master title style</a:t>
            </a:r>
          </a:p>
        </p:txBody>
      </p:sp>
      <p:sp>
        <p:nvSpPr>
          <p:cNvPr id="4" name="Footer Placeholder 3">
            <a:extLst>
              <a:ext uri="{FF2B5EF4-FFF2-40B4-BE49-F238E27FC236}">
                <a16:creationId xmlns:a16="http://schemas.microsoft.com/office/drawing/2014/main" id="{ED8BEDA1-A68A-45C1-9B0D-302E2ADFC91C}"/>
              </a:ext>
            </a:extLst>
          </p:cNvPr>
          <p:cNvSpPr>
            <a:spLocks noGrp="1"/>
          </p:cNvSpPr>
          <p:nvPr>
            <p:ph type="ftr" sz="quarter" idx="11"/>
          </p:nvPr>
        </p:nvSpPr>
        <p:spPr>
          <a:xfrm>
            <a:off x="1819274" y="6457434"/>
            <a:ext cx="8342571" cy="123111"/>
          </a:xfrm>
          <a:prstGeom prst="rect">
            <a:avLst/>
          </a:prstGeom>
        </p:spPr>
        <p:txBody>
          <a:bodyPr/>
          <a:lstStyle/>
          <a:p>
            <a:endParaRPr lang="en-US" dirty="0"/>
          </a:p>
        </p:txBody>
      </p:sp>
      <p:sp>
        <p:nvSpPr>
          <p:cNvPr id="5" name="Slide Number Placeholder 4">
            <a:extLst>
              <a:ext uri="{FF2B5EF4-FFF2-40B4-BE49-F238E27FC236}">
                <a16:creationId xmlns:a16="http://schemas.microsoft.com/office/drawing/2014/main" id="{2F724241-C306-4397-9761-5A6391F7F4D0}"/>
              </a:ext>
            </a:extLst>
          </p:cNvPr>
          <p:cNvSpPr>
            <a:spLocks noGrp="1"/>
          </p:cNvSpPr>
          <p:nvPr>
            <p:ph type="sldNum" sz="quarter" idx="12"/>
          </p:nvPr>
        </p:nvSpPr>
        <p:spPr/>
        <p:txBody>
          <a:bodyPr/>
          <a:lstStyle/>
          <a:p>
            <a:fld id="{0C691DA3-4ABE-49F3-91E6-D9975CC9DD5F}" type="slidenum">
              <a:rPr lang="en-US" smtClean="0"/>
              <a:pPr/>
              <a:t>‹#›</a:t>
            </a:fld>
            <a:endParaRPr lang="en-US" dirty="0"/>
          </a:p>
        </p:txBody>
      </p:sp>
      <p:sp>
        <p:nvSpPr>
          <p:cNvPr id="8" name="Text Placeholder 7">
            <a:extLst>
              <a:ext uri="{FF2B5EF4-FFF2-40B4-BE49-F238E27FC236}">
                <a16:creationId xmlns:a16="http://schemas.microsoft.com/office/drawing/2014/main" id="{9073405C-7534-4C12-BBEA-6576CB7BE4B3}"/>
              </a:ext>
            </a:extLst>
          </p:cNvPr>
          <p:cNvSpPr>
            <a:spLocks noGrp="1"/>
          </p:cNvSpPr>
          <p:nvPr>
            <p:ph type="body" sz="quarter" idx="13"/>
          </p:nvPr>
        </p:nvSpPr>
        <p:spPr>
          <a:xfrm>
            <a:off x="685800" y="1005840"/>
            <a:ext cx="10972799" cy="280654"/>
          </a:xfrm>
          <a:prstGeom prst="rect">
            <a:avLst/>
          </a:prstGeom>
        </p:spPr>
        <p:txBody>
          <a:bodyPr/>
          <a:lstStyle>
            <a:lvl1pPr algn="l">
              <a:defRPr sz="1800" b="1">
                <a:solidFill>
                  <a:schemeClr val="accent1"/>
                </a:solidFill>
                <a:latin typeface="+mj-lt"/>
              </a:defRPr>
            </a:lvl1pPr>
            <a:lvl2pPr>
              <a:defRPr sz="1600" b="1">
                <a:solidFill>
                  <a:schemeClr val="accent1"/>
                </a:solidFill>
              </a:defRPr>
            </a:lvl2pPr>
            <a:lvl3pPr>
              <a:defRPr sz="1600" b="1">
                <a:solidFill>
                  <a:schemeClr val="accent1"/>
                </a:solidFill>
              </a:defRPr>
            </a:lvl3pPr>
            <a:lvl4pPr>
              <a:defRPr sz="1600" b="1">
                <a:solidFill>
                  <a:schemeClr val="accent1"/>
                </a:solidFill>
              </a:defRPr>
            </a:lvl4pPr>
            <a:lvl5pPr>
              <a:defRPr sz="1600" b="1">
                <a:solidFill>
                  <a:schemeClr val="accent1"/>
                </a:solidFill>
              </a:defRPr>
            </a:lvl5pPr>
          </a:lstStyle>
          <a:p>
            <a:pPr lvl="0"/>
            <a:r>
              <a:rPr lang="en-US" dirty="0"/>
              <a:t>Click to edit Master text styles</a:t>
            </a:r>
          </a:p>
        </p:txBody>
      </p:sp>
      <p:sp>
        <p:nvSpPr>
          <p:cNvPr id="9" name="Text Placeholder 6">
            <a:extLst>
              <a:ext uri="{FF2B5EF4-FFF2-40B4-BE49-F238E27FC236}">
                <a16:creationId xmlns:a16="http://schemas.microsoft.com/office/drawing/2014/main" id="{7487C890-1D40-4E15-AF22-559A3B6AF42F}"/>
              </a:ext>
            </a:extLst>
          </p:cNvPr>
          <p:cNvSpPr>
            <a:spLocks noGrp="1"/>
          </p:cNvSpPr>
          <p:nvPr>
            <p:ph type="body" sz="quarter" idx="14"/>
          </p:nvPr>
        </p:nvSpPr>
        <p:spPr>
          <a:xfrm>
            <a:off x="685800" y="1490471"/>
            <a:ext cx="10972798" cy="2548390"/>
          </a:xfrm>
          <a:prstGeom prst="rect">
            <a:avLst/>
          </a:prstGeom>
        </p:spPr>
        <p:txBody>
          <a:bodyPr/>
          <a:lstStyle>
            <a:lvl1pPr>
              <a:spcBef>
                <a:spcPts val="400"/>
              </a:spcBef>
              <a:spcAft>
                <a:spcPts val="400"/>
              </a:spcAft>
              <a:defRPr>
                <a:latin typeface="+mn-lt"/>
              </a:defRPr>
            </a:lvl1pPr>
            <a:lvl2pPr>
              <a:spcBef>
                <a:spcPts val="1600"/>
              </a:spcBef>
              <a:tabLst>
                <a:tab pos="3714750" algn="l"/>
              </a:tabLst>
              <a:defRPr sz="1600">
                <a:solidFill>
                  <a:schemeClr val="accent6"/>
                </a:solidFill>
                <a:latin typeface="+mn-lt"/>
              </a:defRPr>
            </a:lvl2pPr>
            <a:lvl3pPr>
              <a:spcBef>
                <a:spcPts val="200"/>
              </a:spcBef>
              <a:defRPr sz="1600">
                <a:latin typeface="+mn-lt"/>
              </a:defRPr>
            </a:lvl3pPr>
            <a:lvl4pPr>
              <a:spcAft>
                <a:spcPts val="0"/>
              </a:spcAft>
              <a:defRPr sz="1400">
                <a:latin typeface="+mn-lt"/>
              </a:defRPr>
            </a:lvl4pPr>
            <a:lvl5pPr>
              <a:spcAft>
                <a:spcPts val="0"/>
              </a:spcAft>
              <a:defRPr>
                <a:latin typeface="+mn-lt"/>
              </a:defRPr>
            </a:lvl5pPr>
            <a:lvl6pPr>
              <a:buFont typeface="Courier New" panose="02070309020205020404" pitchFamily="49" charset="0"/>
              <a:buChar char="o"/>
              <a:defRPr sz="1200">
                <a:latin typeface="+mn-lt"/>
              </a:defRPr>
            </a:lvl6pPr>
            <a:lvl7pPr>
              <a:defRPr>
                <a:latin typeface="+mn-lt"/>
              </a:defRPr>
            </a:lvl7pPr>
            <a:lvl8pPr>
              <a:defRPr>
                <a:latin typeface="+mn-lt"/>
              </a:defRPr>
            </a:lvl8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 level</a:t>
            </a:r>
          </a:p>
        </p:txBody>
      </p:sp>
    </p:spTree>
    <p:extLst>
      <p:ext uri="{BB962C8B-B14F-4D97-AF65-F5344CB8AC3E}">
        <p14:creationId xmlns:p14="http://schemas.microsoft.com/office/powerpoint/2010/main" val="29252191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3" name="Rectangle 22">
            <a:extLst>
              <a:ext uri="{FF2B5EF4-FFF2-40B4-BE49-F238E27FC236}">
                <a16:creationId xmlns:a16="http://schemas.microsoft.com/office/drawing/2014/main" id="{24D0495C-FDEB-8F1C-67D1-F553D12E3BC3}"/>
              </a:ext>
            </a:extLst>
          </p:cNvPr>
          <p:cNvSpPr/>
          <p:nvPr userDrawn="1"/>
        </p:nvSpPr>
        <p:spPr>
          <a:xfrm>
            <a:off x="0" y="1602792"/>
            <a:ext cx="12192000" cy="4509299"/>
          </a:xfrm>
          <a:prstGeom prst="rect">
            <a:avLst/>
          </a:prstGeom>
          <a:solidFill>
            <a:schemeClr val="tx2"/>
          </a:solidFill>
          <a:ln>
            <a:noFill/>
          </a:ln>
          <a:effectLst>
            <a:outerShdw blurRad="101600" dist="50800" dir="5400000" algn="t"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a:extLst>
              <a:ext uri="{FF2B5EF4-FFF2-40B4-BE49-F238E27FC236}">
                <a16:creationId xmlns:a16="http://schemas.microsoft.com/office/drawing/2014/main" id="{55E4E232-77BB-460B-9C78-FC001A62C637}"/>
              </a:ext>
            </a:extLst>
          </p:cNvPr>
          <p:cNvSpPr>
            <a:spLocks noGrp="1"/>
          </p:cNvSpPr>
          <p:nvPr>
            <p:ph type="subTitle" idx="1"/>
          </p:nvPr>
        </p:nvSpPr>
        <p:spPr>
          <a:xfrm>
            <a:off x="918559" y="4678394"/>
            <a:ext cx="9144000" cy="1655762"/>
          </a:xfrm>
        </p:spPr>
        <p:txBody>
          <a:bodyPr/>
          <a:lstStyle>
            <a:lvl1pPr marL="0" indent="0" algn="l">
              <a:buNone/>
              <a:defRPr sz="2400">
                <a:solidFill>
                  <a:schemeClr val="accent2">
                    <a:lumMod val="20000"/>
                    <a:lumOff val="8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pic>
        <p:nvPicPr>
          <p:cNvPr id="5" name="Graphic 4">
            <a:extLst>
              <a:ext uri="{FF2B5EF4-FFF2-40B4-BE49-F238E27FC236}">
                <a16:creationId xmlns:a16="http://schemas.microsoft.com/office/drawing/2014/main" id="{5C1E413D-46A3-B7DF-76F1-B5677DD6EB92}"/>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99778" y="299676"/>
            <a:ext cx="4000500" cy="1079500"/>
          </a:xfrm>
          <a:prstGeom prst="rect">
            <a:avLst/>
          </a:prstGeom>
        </p:spPr>
      </p:pic>
      <p:pic>
        <p:nvPicPr>
          <p:cNvPr id="17" name="Picture 16" descr="Background pattern&#10;&#10;Description automatically generated with medium confidence">
            <a:extLst>
              <a:ext uri="{FF2B5EF4-FFF2-40B4-BE49-F238E27FC236}">
                <a16:creationId xmlns:a16="http://schemas.microsoft.com/office/drawing/2014/main" id="{FF9680D1-62A1-2CFA-E99C-99F210737B4C}"/>
              </a:ext>
            </a:extLst>
          </p:cNvPr>
          <p:cNvPicPr>
            <a:picLocks noChangeAspect="1"/>
          </p:cNvPicPr>
          <p:nvPr userDrawn="1"/>
        </p:nvPicPr>
        <p:blipFill rotWithShape="1">
          <a:blip r:embed="rId4" cstate="screen">
            <a:biLevel thresh="25000"/>
            <a:alphaModFix amt="50000"/>
            <a:extLst>
              <a:ext uri="{BEBA8EAE-BF5A-486C-A8C5-ECC9F3942E4B}">
                <a14:imgProps xmlns:a14="http://schemas.microsoft.com/office/drawing/2010/main">
                  <a14:imgLayer r:embed="rId5">
                    <a14:imgEffect>
                      <a14:saturation sat="0"/>
                    </a14:imgEffect>
                  </a14:imgLayer>
                </a14:imgProps>
              </a:ext>
              <a:ext uri="{28A0092B-C50C-407E-A947-70E740481C1C}">
                <a14:useLocalDpi xmlns:a14="http://schemas.microsoft.com/office/drawing/2010/main"/>
              </a:ext>
            </a:extLst>
          </a:blip>
          <a:srcRect/>
          <a:stretch/>
        </p:blipFill>
        <p:spPr>
          <a:xfrm>
            <a:off x="6004395" y="1785666"/>
            <a:ext cx="6187605" cy="4121834"/>
          </a:xfrm>
          <a:prstGeom prst="rect">
            <a:avLst/>
          </a:prstGeom>
        </p:spPr>
      </p:pic>
      <p:sp>
        <p:nvSpPr>
          <p:cNvPr id="2" name="Title 1">
            <a:extLst>
              <a:ext uri="{FF2B5EF4-FFF2-40B4-BE49-F238E27FC236}">
                <a16:creationId xmlns:a16="http://schemas.microsoft.com/office/drawing/2014/main" id="{2F2596FB-2CDE-4159-AAB2-72C81D0DD385}"/>
              </a:ext>
            </a:extLst>
          </p:cNvPr>
          <p:cNvSpPr>
            <a:spLocks noGrp="1"/>
          </p:cNvSpPr>
          <p:nvPr>
            <p:ph type="ctrTitle"/>
          </p:nvPr>
        </p:nvSpPr>
        <p:spPr>
          <a:xfrm>
            <a:off x="799778" y="2681745"/>
            <a:ext cx="9144000" cy="1655762"/>
          </a:xfrm>
        </p:spPr>
        <p:txBody>
          <a:bodyPr anchor="b">
            <a:normAutofit/>
          </a:bodyPr>
          <a:lstStyle>
            <a:lvl1pPr algn="l">
              <a:defRPr sz="4800" b="1">
                <a:solidFill>
                  <a:schemeClr val="bg1"/>
                </a:solidFill>
              </a:defRPr>
            </a:lvl1pPr>
          </a:lstStyle>
          <a:p>
            <a:r>
              <a:rPr lang="en-US" dirty="0"/>
              <a:t>Click to edit Master title style</a:t>
            </a:r>
          </a:p>
        </p:txBody>
      </p:sp>
      <p:cxnSp>
        <p:nvCxnSpPr>
          <p:cNvPr id="19" name="Straight Connector 18">
            <a:extLst>
              <a:ext uri="{FF2B5EF4-FFF2-40B4-BE49-F238E27FC236}">
                <a16:creationId xmlns:a16="http://schemas.microsoft.com/office/drawing/2014/main" id="{D0B71DF0-5B00-2056-2258-5FA291F855DF}"/>
              </a:ext>
            </a:extLst>
          </p:cNvPr>
          <p:cNvCxnSpPr/>
          <p:nvPr userDrawn="1"/>
        </p:nvCxnSpPr>
        <p:spPr>
          <a:xfrm>
            <a:off x="799778" y="4561123"/>
            <a:ext cx="8611508"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0" name="Rectangle 19">
            <a:extLst>
              <a:ext uri="{FF2B5EF4-FFF2-40B4-BE49-F238E27FC236}">
                <a16:creationId xmlns:a16="http://schemas.microsoft.com/office/drawing/2014/main" id="{BB4835C7-BB69-A89C-4DEB-6AD324D4D900}"/>
              </a:ext>
            </a:extLst>
          </p:cNvPr>
          <p:cNvSpPr/>
          <p:nvPr userDrawn="1"/>
        </p:nvSpPr>
        <p:spPr>
          <a:xfrm>
            <a:off x="0" y="6796994"/>
            <a:ext cx="12182273" cy="8886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A black background with a black square&#10;&#10;Description automatically generated with medium confidence">
            <a:extLst>
              <a:ext uri="{FF2B5EF4-FFF2-40B4-BE49-F238E27FC236}">
                <a16:creationId xmlns:a16="http://schemas.microsoft.com/office/drawing/2014/main" id="{FD573D88-28C4-001A-CE28-285FED498695}"/>
              </a:ext>
            </a:extLst>
          </p:cNvPr>
          <p:cNvPicPr>
            <a:picLocks noChangeAspect="1"/>
          </p:cNvPicPr>
          <p:nvPr userDrawn="1"/>
        </p:nvPicPr>
        <p:blipFill>
          <a:blip r:embed="rId6" cstate="screen">
            <a:extLst>
              <a:ext uri="{28A0092B-C50C-407E-A947-70E740481C1C}">
                <a14:useLocalDpi xmlns:a14="http://schemas.microsoft.com/office/drawing/2010/main"/>
              </a:ext>
            </a:extLst>
          </a:blip>
          <a:stretch>
            <a:fillRect/>
          </a:stretch>
        </p:blipFill>
        <p:spPr>
          <a:xfrm>
            <a:off x="10832266" y="6215531"/>
            <a:ext cx="1350008" cy="581464"/>
          </a:xfrm>
          <a:prstGeom prst="rect">
            <a:avLst/>
          </a:prstGeom>
        </p:spPr>
      </p:pic>
    </p:spTree>
    <p:extLst>
      <p:ext uri="{BB962C8B-B14F-4D97-AF65-F5344CB8AC3E}">
        <p14:creationId xmlns:p14="http://schemas.microsoft.com/office/powerpoint/2010/main" val="37756726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AD93ECB-A77A-7E5A-9DA3-41148174260F}"/>
              </a:ext>
            </a:extLst>
          </p:cNvPr>
          <p:cNvSpPr/>
          <p:nvPr userDrawn="1"/>
        </p:nvSpPr>
        <p:spPr>
          <a:xfrm>
            <a:off x="19456" y="0"/>
            <a:ext cx="12172544" cy="6112091"/>
          </a:xfrm>
          <a:prstGeom prst="rect">
            <a:avLst/>
          </a:prstGeom>
          <a:solidFill>
            <a:schemeClr val="bg1">
              <a:lumMod val="95000"/>
            </a:schemeClr>
          </a:solidFill>
          <a:ln>
            <a:noFill/>
          </a:ln>
          <a:effectLst>
            <a:outerShdw blurRad="101600" dist="50800" dir="5400000" algn="t"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9B37905-F7F6-46E6-A74C-DCD6449FD7C6}"/>
              </a:ext>
            </a:extLst>
          </p:cNvPr>
          <p:cNvSpPr>
            <a:spLocks noGrp="1"/>
          </p:cNvSpPr>
          <p:nvPr>
            <p:ph type="title"/>
          </p:nvPr>
        </p:nvSpPr>
        <p:spPr>
          <a:xfrm>
            <a:off x="831850" y="3071588"/>
            <a:ext cx="10515600" cy="1770637"/>
          </a:xfrm>
        </p:spPr>
        <p:txBody>
          <a:bodyPr anchor="b"/>
          <a:lstStyle>
            <a:lvl1pPr>
              <a:defRPr sz="4800">
                <a:solidFill>
                  <a:schemeClr val="accent4"/>
                </a:solidFill>
              </a:defRPr>
            </a:lvl1pPr>
          </a:lstStyle>
          <a:p>
            <a:r>
              <a:rPr lang="en-US" dirty="0"/>
              <a:t>Click to edit Master title style</a:t>
            </a:r>
          </a:p>
        </p:txBody>
      </p:sp>
      <p:sp>
        <p:nvSpPr>
          <p:cNvPr id="3" name="Text Placeholder 2">
            <a:extLst>
              <a:ext uri="{FF2B5EF4-FFF2-40B4-BE49-F238E27FC236}">
                <a16:creationId xmlns:a16="http://schemas.microsoft.com/office/drawing/2014/main" id="{12719A8C-EA93-4745-BF11-F996415FE872}"/>
              </a:ext>
            </a:extLst>
          </p:cNvPr>
          <p:cNvSpPr>
            <a:spLocks noGrp="1"/>
          </p:cNvSpPr>
          <p:nvPr>
            <p:ph type="body" idx="1"/>
          </p:nvPr>
        </p:nvSpPr>
        <p:spPr>
          <a:xfrm>
            <a:off x="831850" y="4869213"/>
            <a:ext cx="10515600" cy="923223"/>
          </a:xfrm>
        </p:spPr>
        <p:txBody>
          <a:bodyPr/>
          <a:lstStyle>
            <a:lvl1pPr marL="0" indent="0" algn="l" defTabSz="914400" rtl="0" eaLnBrk="1" latinLnBrk="0" hangingPunct="1">
              <a:lnSpc>
                <a:spcPct val="90000"/>
              </a:lnSpc>
              <a:spcBef>
                <a:spcPts val="1000"/>
              </a:spcBef>
              <a:buClr>
                <a:srgbClr val="A12137"/>
              </a:buClr>
              <a:buFont typeface="Arial" panose="020B0604020202020204" pitchFamily="34" charset="0"/>
              <a:buNone/>
              <a:defRPr lang="en-US" sz="2800" kern="1200" dirty="0">
                <a:solidFill>
                  <a:schemeClr val="tx1">
                    <a:lumMod val="65000"/>
                    <a:lumOff val="35000"/>
                  </a:schemeClr>
                </a:solidFill>
                <a:latin typeface="+mn-lt"/>
                <a:ea typeface="+mn-ea"/>
                <a:cs typeface="+mn-cs"/>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pic>
        <p:nvPicPr>
          <p:cNvPr id="7" name="Picture 6" descr="Background pattern&#10;&#10;Description automatically generated with medium confidence">
            <a:extLst>
              <a:ext uri="{FF2B5EF4-FFF2-40B4-BE49-F238E27FC236}">
                <a16:creationId xmlns:a16="http://schemas.microsoft.com/office/drawing/2014/main" id="{BE39A51F-4DB2-3A3D-A43F-C46F7BACF116}"/>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l="-3"/>
          <a:stretch/>
        </p:blipFill>
        <p:spPr>
          <a:xfrm>
            <a:off x="6095999" y="-177427"/>
            <a:ext cx="6086273" cy="4562458"/>
          </a:xfrm>
          <a:prstGeom prst="rect">
            <a:avLst/>
          </a:prstGeom>
        </p:spPr>
      </p:pic>
      <p:sp>
        <p:nvSpPr>
          <p:cNvPr id="10" name="Rectangle 9">
            <a:extLst>
              <a:ext uri="{FF2B5EF4-FFF2-40B4-BE49-F238E27FC236}">
                <a16:creationId xmlns:a16="http://schemas.microsoft.com/office/drawing/2014/main" id="{BFE260B8-FDC5-DB0E-74F6-0B644B17C78D}"/>
              </a:ext>
            </a:extLst>
          </p:cNvPr>
          <p:cNvSpPr/>
          <p:nvPr userDrawn="1"/>
        </p:nvSpPr>
        <p:spPr>
          <a:xfrm>
            <a:off x="0" y="6796994"/>
            <a:ext cx="12182273" cy="8886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Slide Number Placeholder 5">
            <a:extLst>
              <a:ext uri="{FF2B5EF4-FFF2-40B4-BE49-F238E27FC236}">
                <a16:creationId xmlns:a16="http://schemas.microsoft.com/office/drawing/2014/main" id="{560F806B-2F51-1BC6-DCFD-B6D518D6CBDD}"/>
              </a:ext>
            </a:extLst>
          </p:cNvPr>
          <p:cNvSpPr>
            <a:spLocks noGrp="1"/>
          </p:cNvSpPr>
          <p:nvPr>
            <p:ph type="sldNum" sz="quarter" idx="4"/>
          </p:nvPr>
        </p:nvSpPr>
        <p:spPr>
          <a:xfrm>
            <a:off x="9727" y="6478706"/>
            <a:ext cx="362146" cy="365125"/>
          </a:xfrm>
          <a:prstGeom prst="rect">
            <a:avLst/>
          </a:prstGeom>
        </p:spPr>
        <p:txBody>
          <a:bodyPr vert="horz" lIns="91440" tIns="45720" rIns="91440" bIns="45720" rtlCol="0" anchor="ctr"/>
          <a:lstStyle>
            <a:lvl1pPr algn="r">
              <a:defRPr sz="900">
                <a:solidFill>
                  <a:schemeClr val="accent5"/>
                </a:solidFill>
              </a:defRPr>
            </a:lvl1pPr>
          </a:lstStyle>
          <a:p>
            <a:fld id="{26C7E364-F216-45CA-BEA7-E5358E0A659A}" type="slidenum">
              <a:rPr lang="en-US" smtClean="0"/>
              <a:pPr/>
              <a:t>‹#›</a:t>
            </a:fld>
            <a:endParaRPr lang="en-US"/>
          </a:p>
        </p:txBody>
      </p:sp>
      <p:pic>
        <p:nvPicPr>
          <p:cNvPr id="6" name="Picture 5" descr="A black background with a black square&#10;&#10;Description automatically generated with medium confidence">
            <a:extLst>
              <a:ext uri="{FF2B5EF4-FFF2-40B4-BE49-F238E27FC236}">
                <a16:creationId xmlns:a16="http://schemas.microsoft.com/office/drawing/2014/main" id="{B0B64744-8236-59C1-4D91-500FAB60E5B1}"/>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10832266" y="6215531"/>
            <a:ext cx="1350008" cy="581464"/>
          </a:xfrm>
          <a:prstGeom prst="rect">
            <a:avLst/>
          </a:prstGeom>
        </p:spPr>
      </p:pic>
    </p:spTree>
    <p:extLst>
      <p:ext uri="{BB962C8B-B14F-4D97-AF65-F5344CB8AC3E}">
        <p14:creationId xmlns:p14="http://schemas.microsoft.com/office/powerpoint/2010/main" val="24401625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10.xml"/><Relationship Id="rId7" Type="http://schemas.openxmlformats.org/officeDocument/2006/relationships/slideLayout" Target="../slideLayouts/slideLayout14.xml"/><Relationship Id="rId2" Type="http://schemas.openxmlformats.org/officeDocument/2006/relationships/slideLayout" Target="../slideLayouts/slideLayout9.xml"/><Relationship Id="rId1" Type="http://schemas.openxmlformats.org/officeDocument/2006/relationships/slideLayout" Target="../slideLayouts/slideLayout8.xml"/><Relationship Id="rId6" Type="http://schemas.openxmlformats.org/officeDocument/2006/relationships/slideLayout" Target="../slideLayouts/slideLayout13.xml"/><Relationship Id="rId5" Type="http://schemas.openxmlformats.org/officeDocument/2006/relationships/slideLayout" Target="../slideLayouts/slideLayout12.xml"/><Relationship Id="rId4" Type="http://schemas.openxmlformats.org/officeDocument/2006/relationships/slideLayout" Target="../slideLayouts/slideLayout11.xml"/></Relationships>
</file>

<file path=ppt/slideMasters/_rels/slideMaster3.xml.rels><?xml version="1.0" encoding="UTF-8" standalone="yes"?>
<Relationships xmlns="http://schemas.openxmlformats.org/package/2006/relationships"><Relationship Id="rId8" Type="http://schemas.openxmlformats.org/officeDocument/2006/relationships/theme" Target="../theme/theme3.xml"/><Relationship Id="rId3" Type="http://schemas.openxmlformats.org/officeDocument/2006/relationships/slideLayout" Target="../slideLayouts/slideLayout17.xml"/><Relationship Id="rId7" Type="http://schemas.openxmlformats.org/officeDocument/2006/relationships/slideLayout" Target="../slideLayouts/slideLayout21.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5" Type="http://schemas.openxmlformats.org/officeDocument/2006/relationships/slideLayout" Target="../slideLayouts/slideLayout19.xml"/><Relationship Id="rId4"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2FEC881-79D2-420F-9358-83A45AF06C9F}"/>
              </a:ext>
            </a:extLst>
          </p:cNvPr>
          <p:cNvSpPr>
            <a:spLocks noGrp="1"/>
          </p:cNvSpPr>
          <p:nvPr>
            <p:ph type="title"/>
          </p:nvPr>
        </p:nvSpPr>
        <p:spPr>
          <a:xfrm>
            <a:off x="512173" y="109255"/>
            <a:ext cx="11131836" cy="973481"/>
          </a:xfrm>
          <a:prstGeom prst="rect">
            <a:avLst/>
          </a:prstGeom>
        </p:spPr>
        <p:txBody>
          <a:bodyPr vert="horz" lIns="91440" tIns="45720" rIns="91440" bIns="45720" rtlCol="0" anchor="b" anchorCtr="0">
            <a:noAutofit/>
          </a:bodyPr>
          <a:lstStyle/>
          <a:p>
            <a:r>
              <a:rPr lang="en-US" dirty="0"/>
              <a:t>Click to edit Master title style</a:t>
            </a:r>
          </a:p>
        </p:txBody>
      </p:sp>
      <p:sp>
        <p:nvSpPr>
          <p:cNvPr id="3" name="Text Placeholder 2">
            <a:extLst>
              <a:ext uri="{FF2B5EF4-FFF2-40B4-BE49-F238E27FC236}">
                <a16:creationId xmlns:a16="http://schemas.microsoft.com/office/drawing/2014/main" id="{D6FBC03F-5594-42E6-AC8A-1913FE585938}"/>
              </a:ext>
            </a:extLst>
          </p:cNvPr>
          <p:cNvSpPr>
            <a:spLocks noGrp="1"/>
          </p:cNvSpPr>
          <p:nvPr>
            <p:ph type="body" idx="1"/>
          </p:nvPr>
        </p:nvSpPr>
        <p:spPr>
          <a:xfrm>
            <a:off x="512173" y="1263869"/>
            <a:ext cx="11131836" cy="5022349"/>
          </a:xfrm>
          <a:prstGeom prst="rect">
            <a:avLst/>
          </a:prstGeom>
        </p:spPr>
        <p:txBody>
          <a:bodyPr vert="horz" lIns="91440" tIns="45720" rIns="91440" bIns="4572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a:extLst>
              <a:ext uri="{FF2B5EF4-FFF2-40B4-BE49-F238E27FC236}">
                <a16:creationId xmlns:a16="http://schemas.microsoft.com/office/drawing/2014/main" id="{1006E5C5-B8B1-4876-A358-6645C946B6D0}"/>
              </a:ext>
            </a:extLst>
          </p:cNvPr>
          <p:cNvSpPr>
            <a:spLocks noGrp="1"/>
          </p:cNvSpPr>
          <p:nvPr>
            <p:ph type="sldNum" sz="quarter" idx="4"/>
          </p:nvPr>
        </p:nvSpPr>
        <p:spPr>
          <a:xfrm>
            <a:off x="11820127" y="6570981"/>
            <a:ext cx="362146" cy="365125"/>
          </a:xfrm>
          <a:prstGeom prst="rect">
            <a:avLst/>
          </a:prstGeom>
        </p:spPr>
        <p:txBody>
          <a:bodyPr vert="horz" lIns="91440" tIns="45720" rIns="91440" bIns="45720" rtlCol="0" anchor="ctr"/>
          <a:lstStyle>
            <a:lvl1pPr algn="r">
              <a:defRPr sz="900">
                <a:solidFill>
                  <a:schemeClr val="accent5"/>
                </a:solidFill>
              </a:defRPr>
            </a:lvl1pPr>
          </a:lstStyle>
          <a:p>
            <a:fld id="{26C7E364-F216-45CA-BEA7-E5358E0A659A}" type="slidenum">
              <a:rPr lang="en-US" smtClean="0"/>
              <a:pPr/>
              <a:t>‹#›</a:t>
            </a:fld>
            <a:endParaRPr lang="en-US"/>
          </a:p>
        </p:txBody>
      </p:sp>
      <p:sp>
        <p:nvSpPr>
          <p:cNvPr id="4" name="TextBox 3">
            <a:extLst>
              <a:ext uri="{FF2B5EF4-FFF2-40B4-BE49-F238E27FC236}">
                <a16:creationId xmlns:a16="http://schemas.microsoft.com/office/drawing/2014/main" id="{92CC5367-A18B-82FF-08EF-B6A8F1B72577}"/>
              </a:ext>
            </a:extLst>
          </p:cNvPr>
          <p:cNvSpPr txBox="1"/>
          <p:nvPr userDrawn="1"/>
        </p:nvSpPr>
        <p:spPr>
          <a:xfrm>
            <a:off x="2251710" y="5280660"/>
            <a:ext cx="5234940" cy="868680"/>
          </a:xfrm>
          <a:prstGeom prst="rect">
            <a:avLst/>
          </a:prstGeom>
          <a:noFill/>
        </p:spPr>
        <p:txBody>
          <a:bodyPr wrap="square" rtlCol="0">
            <a:spAutoFit/>
          </a:bodyPr>
          <a:lstStyle/>
          <a:p>
            <a:endParaRPr lang="en-US" dirty="0"/>
          </a:p>
        </p:txBody>
      </p:sp>
      <p:sp>
        <p:nvSpPr>
          <p:cNvPr id="5" name="Footer Placeholder 4">
            <a:extLst>
              <a:ext uri="{FF2B5EF4-FFF2-40B4-BE49-F238E27FC236}">
                <a16:creationId xmlns:a16="http://schemas.microsoft.com/office/drawing/2014/main" id="{5B4B71F1-66F2-2D4D-52B3-C5DBF639E582}"/>
              </a:ext>
            </a:extLst>
          </p:cNvPr>
          <p:cNvSpPr>
            <a:spLocks noGrp="1"/>
          </p:cNvSpPr>
          <p:nvPr>
            <p:ph type="ftr" sz="quarter" idx="3"/>
          </p:nvPr>
        </p:nvSpPr>
        <p:spPr>
          <a:xfrm>
            <a:off x="512172" y="6286218"/>
            <a:ext cx="10094867" cy="521493"/>
          </a:xfrm>
          <a:prstGeom prst="rect">
            <a:avLst/>
          </a:prstGeom>
        </p:spPr>
        <p:txBody>
          <a:bodyPr vert="horz" lIns="91440" tIns="45720" rIns="91440" bIns="45720" rtlCol="0" anchor="b"/>
          <a:lstStyle>
            <a:lvl1pPr algn="l">
              <a:defRPr sz="900">
                <a:solidFill>
                  <a:schemeClr val="tx1">
                    <a:lumMod val="65000"/>
                    <a:lumOff val="35000"/>
                  </a:schemeClr>
                </a:solidFill>
              </a:defRPr>
            </a:lvl1pPr>
          </a:lstStyle>
          <a:p>
            <a:endParaRPr lang="en-US" dirty="0"/>
          </a:p>
        </p:txBody>
      </p:sp>
    </p:spTree>
    <p:extLst>
      <p:ext uri="{BB962C8B-B14F-4D97-AF65-F5344CB8AC3E}">
        <p14:creationId xmlns:p14="http://schemas.microsoft.com/office/powerpoint/2010/main" val="1871219213"/>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Lst>
  <p:hf hdr="0" dt="0"/>
  <p:txStyles>
    <p:titleStyle>
      <a:lvl1pPr algn="l" defTabSz="914400" rtl="0" eaLnBrk="1" latinLnBrk="0" hangingPunct="1">
        <a:lnSpc>
          <a:spcPct val="90000"/>
        </a:lnSpc>
        <a:spcBef>
          <a:spcPct val="0"/>
        </a:spcBef>
        <a:buNone/>
        <a:defRPr sz="4000" b="1" kern="1200">
          <a:solidFill>
            <a:srgbClr val="A12137"/>
          </a:solidFill>
          <a:latin typeface="+mj-lt"/>
          <a:ea typeface="+mj-ea"/>
          <a:cs typeface="+mj-cs"/>
        </a:defRPr>
      </a:lvl1pPr>
    </p:titleStyle>
    <p:bodyStyle>
      <a:lvl1pPr marL="228600" indent="-228600" algn="l" defTabSz="914400" rtl="0" eaLnBrk="1" latinLnBrk="0" hangingPunct="1">
        <a:lnSpc>
          <a:spcPct val="90000"/>
        </a:lnSpc>
        <a:spcBef>
          <a:spcPts val="1000"/>
        </a:spcBef>
        <a:buClr>
          <a:srgbClr val="A12137"/>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A12137"/>
        </a:buClr>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A12137"/>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A12137"/>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A12137"/>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2FEC881-79D2-420F-9358-83A45AF06C9F}"/>
              </a:ext>
            </a:extLst>
          </p:cNvPr>
          <p:cNvSpPr>
            <a:spLocks noGrp="1"/>
          </p:cNvSpPr>
          <p:nvPr>
            <p:ph type="title"/>
          </p:nvPr>
        </p:nvSpPr>
        <p:spPr>
          <a:xfrm>
            <a:off x="512173" y="109255"/>
            <a:ext cx="11131836" cy="973481"/>
          </a:xfrm>
          <a:prstGeom prst="rect">
            <a:avLst/>
          </a:prstGeom>
        </p:spPr>
        <p:txBody>
          <a:bodyPr vert="horz" lIns="91440" tIns="45720" rIns="91440" bIns="45720" rtlCol="0" anchor="b" anchorCtr="0">
            <a:noAutofit/>
          </a:bodyPr>
          <a:lstStyle/>
          <a:p>
            <a:r>
              <a:rPr lang="en-US" dirty="0"/>
              <a:t>Click to edit Master title style</a:t>
            </a:r>
          </a:p>
        </p:txBody>
      </p:sp>
      <p:sp>
        <p:nvSpPr>
          <p:cNvPr id="3" name="Text Placeholder 2">
            <a:extLst>
              <a:ext uri="{FF2B5EF4-FFF2-40B4-BE49-F238E27FC236}">
                <a16:creationId xmlns:a16="http://schemas.microsoft.com/office/drawing/2014/main" id="{D6FBC03F-5594-42E6-AC8A-1913FE585938}"/>
              </a:ext>
            </a:extLst>
          </p:cNvPr>
          <p:cNvSpPr>
            <a:spLocks noGrp="1"/>
          </p:cNvSpPr>
          <p:nvPr>
            <p:ph type="body" idx="1"/>
          </p:nvPr>
        </p:nvSpPr>
        <p:spPr>
          <a:xfrm>
            <a:off x="512173" y="1263869"/>
            <a:ext cx="11131836" cy="5022349"/>
          </a:xfrm>
          <a:prstGeom prst="rect">
            <a:avLst/>
          </a:prstGeom>
        </p:spPr>
        <p:txBody>
          <a:bodyPr vert="horz" lIns="91440" tIns="45720" rIns="91440" bIns="4572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a:extLst>
              <a:ext uri="{FF2B5EF4-FFF2-40B4-BE49-F238E27FC236}">
                <a16:creationId xmlns:a16="http://schemas.microsoft.com/office/drawing/2014/main" id="{1006E5C5-B8B1-4876-A358-6645C946B6D0}"/>
              </a:ext>
            </a:extLst>
          </p:cNvPr>
          <p:cNvSpPr>
            <a:spLocks noGrp="1"/>
          </p:cNvSpPr>
          <p:nvPr>
            <p:ph type="sldNum" sz="quarter" idx="4"/>
          </p:nvPr>
        </p:nvSpPr>
        <p:spPr>
          <a:xfrm>
            <a:off x="11820127" y="6570981"/>
            <a:ext cx="362146" cy="365125"/>
          </a:xfrm>
          <a:prstGeom prst="rect">
            <a:avLst/>
          </a:prstGeom>
        </p:spPr>
        <p:txBody>
          <a:bodyPr vert="horz" lIns="91440" tIns="45720" rIns="91440" bIns="45720" rtlCol="0" anchor="ctr"/>
          <a:lstStyle>
            <a:lvl1pPr algn="r">
              <a:defRPr sz="900">
                <a:solidFill>
                  <a:schemeClr val="accent5"/>
                </a:solidFill>
              </a:defRPr>
            </a:lvl1pPr>
          </a:lstStyle>
          <a:p>
            <a:fld id="{26C7E364-F216-45CA-BEA7-E5358E0A659A}" type="slidenum">
              <a:rPr lang="en-US" smtClean="0"/>
              <a:pPr/>
              <a:t>‹#›</a:t>
            </a:fld>
            <a:endParaRPr lang="en-US"/>
          </a:p>
        </p:txBody>
      </p:sp>
      <p:sp>
        <p:nvSpPr>
          <p:cNvPr id="4" name="TextBox 3">
            <a:extLst>
              <a:ext uri="{FF2B5EF4-FFF2-40B4-BE49-F238E27FC236}">
                <a16:creationId xmlns:a16="http://schemas.microsoft.com/office/drawing/2014/main" id="{92CC5367-A18B-82FF-08EF-B6A8F1B72577}"/>
              </a:ext>
            </a:extLst>
          </p:cNvPr>
          <p:cNvSpPr txBox="1"/>
          <p:nvPr userDrawn="1"/>
        </p:nvSpPr>
        <p:spPr>
          <a:xfrm>
            <a:off x="2251710" y="5280660"/>
            <a:ext cx="5234940" cy="868680"/>
          </a:xfrm>
          <a:prstGeom prst="rect">
            <a:avLst/>
          </a:prstGeom>
          <a:noFill/>
        </p:spPr>
        <p:txBody>
          <a:bodyPr wrap="square" rtlCol="0">
            <a:spAutoFit/>
          </a:bodyPr>
          <a:lstStyle/>
          <a:p>
            <a:endParaRPr lang="en-US" dirty="0"/>
          </a:p>
        </p:txBody>
      </p:sp>
      <p:sp>
        <p:nvSpPr>
          <p:cNvPr id="5" name="Footer Placeholder 4">
            <a:extLst>
              <a:ext uri="{FF2B5EF4-FFF2-40B4-BE49-F238E27FC236}">
                <a16:creationId xmlns:a16="http://schemas.microsoft.com/office/drawing/2014/main" id="{212933D8-77B1-D8F2-29DE-2F8670F6F72E}"/>
              </a:ext>
            </a:extLst>
          </p:cNvPr>
          <p:cNvSpPr>
            <a:spLocks noGrp="1"/>
          </p:cNvSpPr>
          <p:nvPr>
            <p:ph type="ftr" sz="quarter" idx="3"/>
          </p:nvPr>
        </p:nvSpPr>
        <p:spPr>
          <a:xfrm>
            <a:off x="512172" y="6286218"/>
            <a:ext cx="10094867" cy="521493"/>
          </a:xfrm>
          <a:prstGeom prst="rect">
            <a:avLst/>
          </a:prstGeom>
        </p:spPr>
        <p:txBody>
          <a:bodyPr vert="horz" lIns="91440" tIns="45720" rIns="91440" bIns="45720" rtlCol="0" anchor="b"/>
          <a:lstStyle>
            <a:lvl1pPr algn="l">
              <a:defRPr sz="900">
                <a:solidFill>
                  <a:schemeClr val="tx1">
                    <a:lumMod val="65000"/>
                    <a:lumOff val="35000"/>
                  </a:schemeClr>
                </a:solidFill>
              </a:defRPr>
            </a:lvl1pPr>
          </a:lstStyle>
          <a:p>
            <a:endParaRPr lang="en-US" dirty="0"/>
          </a:p>
        </p:txBody>
      </p:sp>
    </p:spTree>
    <p:extLst>
      <p:ext uri="{BB962C8B-B14F-4D97-AF65-F5344CB8AC3E}">
        <p14:creationId xmlns:p14="http://schemas.microsoft.com/office/powerpoint/2010/main" val="368647483"/>
      </p:ext>
    </p:extLst>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1" r:id="rId4"/>
    <p:sldLayoutId id="2147483702" r:id="rId5"/>
    <p:sldLayoutId id="2147483703" r:id="rId6"/>
    <p:sldLayoutId id="2147483704" r:id="rId7"/>
  </p:sldLayoutIdLst>
  <p:hf hdr="0" dt="0"/>
  <p:txStyles>
    <p:titleStyle>
      <a:lvl1pPr algn="l" defTabSz="914400" rtl="0" eaLnBrk="1" latinLnBrk="0" hangingPunct="1">
        <a:lnSpc>
          <a:spcPct val="90000"/>
        </a:lnSpc>
        <a:spcBef>
          <a:spcPct val="0"/>
        </a:spcBef>
        <a:buNone/>
        <a:defRPr sz="4000" b="1" kern="1200">
          <a:solidFill>
            <a:srgbClr val="A12137"/>
          </a:solidFill>
          <a:latin typeface="+mj-lt"/>
          <a:ea typeface="+mj-ea"/>
          <a:cs typeface="+mj-cs"/>
        </a:defRPr>
      </a:lvl1pPr>
    </p:titleStyle>
    <p:bodyStyle>
      <a:lvl1pPr marL="228600" indent="-228600" algn="l" defTabSz="914400" rtl="0" eaLnBrk="1" latinLnBrk="0" hangingPunct="1">
        <a:lnSpc>
          <a:spcPct val="90000"/>
        </a:lnSpc>
        <a:spcBef>
          <a:spcPts val="1000"/>
        </a:spcBef>
        <a:buClr>
          <a:srgbClr val="A12137"/>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A12137"/>
        </a:buClr>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A12137"/>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A12137"/>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A12137"/>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2FEC881-79D2-420F-9358-83A45AF06C9F}"/>
              </a:ext>
            </a:extLst>
          </p:cNvPr>
          <p:cNvSpPr>
            <a:spLocks noGrp="1"/>
          </p:cNvSpPr>
          <p:nvPr>
            <p:ph type="title"/>
          </p:nvPr>
        </p:nvSpPr>
        <p:spPr>
          <a:xfrm>
            <a:off x="512173" y="109255"/>
            <a:ext cx="11131836" cy="973481"/>
          </a:xfrm>
          <a:prstGeom prst="rect">
            <a:avLst/>
          </a:prstGeom>
        </p:spPr>
        <p:txBody>
          <a:bodyPr vert="horz" lIns="91440" tIns="45720" rIns="91440" bIns="45720" rtlCol="0" anchor="b" anchorCtr="0">
            <a:noAutofit/>
          </a:bodyPr>
          <a:lstStyle/>
          <a:p>
            <a:r>
              <a:rPr lang="en-US" dirty="0"/>
              <a:t>Click to edit Master title style</a:t>
            </a:r>
          </a:p>
        </p:txBody>
      </p:sp>
      <p:sp>
        <p:nvSpPr>
          <p:cNvPr id="3" name="Text Placeholder 2">
            <a:extLst>
              <a:ext uri="{FF2B5EF4-FFF2-40B4-BE49-F238E27FC236}">
                <a16:creationId xmlns:a16="http://schemas.microsoft.com/office/drawing/2014/main" id="{D6FBC03F-5594-42E6-AC8A-1913FE585938}"/>
              </a:ext>
            </a:extLst>
          </p:cNvPr>
          <p:cNvSpPr>
            <a:spLocks noGrp="1"/>
          </p:cNvSpPr>
          <p:nvPr>
            <p:ph type="body" idx="1"/>
          </p:nvPr>
        </p:nvSpPr>
        <p:spPr>
          <a:xfrm>
            <a:off x="512173" y="1263869"/>
            <a:ext cx="11131836" cy="5022349"/>
          </a:xfrm>
          <a:prstGeom prst="rect">
            <a:avLst/>
          </a:prstGeom>
        </p:spPr>
        <p:txBody>
          <a:bodyPr vert="horz" lIns="91440" tIns="45720" rIns="91440" bIns="4572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a:extLst>
              <a:ext uri="{FF2B5EF4-FFF2-40B4-BE49-F238E27FC236}">
                <a16:creationId xmlns:a16="http://schemas.microsoft.com/office/drawing/2014/main" id="{1006E5C5-B8B1-4876-A358-6645C946B6D0}"/>
              </a:ext>
            </a:extLst>
          </p:cNvPr>
          <p:cNvSpPr>
            <a:spLocks noGrp="1"/>
          </p:cNvSpPr>
          <p:nvPr>
            <p:ph type="sldNum" sz="quarter" idx="4"/>
          </p:nvPr>
        </p:nvSpPr>
        <p:spPr>
          <a:xfrm>
            <a:off x="11820127" y="6570981"/>
            <a:ext cx="362146" cy="365125"/>
          </a:xfrm>
          <a:prstGeom prst="rect">
            <a:avLst/>
          </a:prstGeom>
        </p:spPr>
        <p:txBody>
          <a:bodyPr vert="horz" lIns="91440" tIns="45720" rIns="91440" bIns="45720" rtlCol="0" anchor="ctr"/>
          <a:lstStyle>
            <a:lvl1pPr algn="r">
              <a:defRPr sz="900">
                <a:solidFill>
                  <a:schemeClr val="accent5"/>
                </a:solidFill>
              </a:defRPr>
            </a:lvl1pPr>
          </a:lstStyle>
          <a:p>
            <a:fld id="{26C7E364-F216-45CA-BEA7-E5358E0A659A}" type="slidenum">
              <a:rPr lang="en-US" smtClean="0"/>
              <a:pPr/>
              <a:t>‹#›</a:t>
            </a:fld>
            <a:endParaRPr lang="en-US"/>
          </a:p>
        </p:txBody>
      </p:sp>
      <p:sp>
        <p:nvSpPr>
          <p:cNvPr id="4" name="TextBox 3">
            <a:extLst>
              <a:ext uri="{FF2B5EF4-FFF2-40B4-BE49-F238E27FC236}">
                <a16:creationId xmlns:a16="http://schemas.microsoft.com/office/drawing/2014/main" id="{92CC5367-A18B-82FF-08EF-B6A8F1B72577}"/>
              </a:ext>
            </a:extLst>
          </p:cNvPr>
          <p:cNvSpPr txBox="1"/>
          <p:nvPr userDrawn="1"/>
        </p:nvSpPr>
        <p:spPr>
          <a:xfrm>
            <a:off x="2251710" y="5280660"/>
            <a:ext cx="5234940" cy="868680"/>
          </a:xfrm>
          <a:prstGeom prst="rect">
            <a:avLst/>
          </a:prstGeom>
          <a:noFill/>
        </p:spPr>
        <p:txBody>
          <a:bodyPr wrap="square" rtlCol="0">
            <a:spAutoFit/>
          </a:bodyPr>
          <a:lstStyle/>
          <a:p>
            <a:endParaRPr lang="en-US" dirty="0"/>
          </a:p>
        </p:txBody>
      </p:sp>
      <p:sp>
        <p:nvSpPr>
          <p:cNvPr id="5" name="Footer Placeholder 4">
            <a:extLst>
              <a:ext uri="{FF2B5EF4-FFF2-40B4-BE49-F238E27FC236}">
                <a16:creationId xmlns:a16="http://schemas.microsoft.com/office/drawing/2014/main" id="{212933D8-77B1-D8F2-29DE-2F8670F6F72E}"/>
              </a:ext>
            </a:extLst>
          </p:cNvPr>
          <p:cNvSpPr>
            <a:spLocks noGrp="1"/>
          </p:cNvSpPr>
          <p:nvPr>
            <p:ph type="ftr" sz="quarter" idx="3"/>
          </p:nvPr>
        </p:nvSpPr>
        <p:spPr>
          <a:xfrm>
            <a:off x="512172" y="6286218"/>
            <a:ext cx="10094867" cy="521493"/>
          </a:xfrm>
          <a:prstGeom prst="rect">
            <a:avLst/>
          </a:prstGeom>
        </p:spPr>
        <p:txBody>
          <a:bodyPr vert="horz" lIns="91440" tIns="45720" rIns="91440" bIns="45720" rtlCol="0" anchor="b"/>
          <a:lstStyle>
            <a:lvl1pPr algn="l">
              <a:defRPr sz="900">
                <a:solidFill>
                  <a:schemeClr val="tx1">
                    <a:lumMod val="65000"/>
                    <a:lumOff val="35000"/>
                  </a:schemeClr>
                </a:solidFill>
              </a:defRPr>
            </a:lvl1pPr>
          </a:lstStyle>
          <a:p>
            <a:endParaRPr lang="en-US" dirty="0"/>
          </a:p>
        </p:txBody>
      </p:sp>
    </p:spTree>
    <p:extLst>
      <p:ext uri="{BB962C8B-B14F-4D97-AF65-F5344CB8AC3E}">
        <p14:creationId xmlns:p14="http://schemas.microsoft.com/office/powerpoint/2010/main" val="1375564437"/>
      </p:ext>
    </p:extLst>
  </p:cSld>
  <p:clrMap bg1="lt1" tx1="dk1" bg2="lt2" tx2="dk2" accent1="accent1" accent2="accent2" accent3="accent3" accent4="accent4" accent5="accent5" accent6="accent6" hlink="hlink" folHlink="folHlink"/>
  <p:sldLayoutIdLst>
    <p:sldLayoutId id="2147483706" r:id="rId1"/>
    <p:sldLayoutId id="2147483707" r:id="rId2"/>
    <p:sldLayoutId id="2147483708" r:id="rId3"/>
    <p:sldLayoutId id="2147483709" r:id="rId4"/>
    <p:sldLayoutId id="2147483710" r:id="rId5"/>
    <p:sldLayoutId id="2147483711" r:id="rId6"/>
    <p:sldLayoutId id="2147483712" r:id="rId7"/>
  </p:sldLayoutIdLst>
  <p:hf hdr="0" dt="0"/>
  <p:txStyles>
    <p:titleStyle>
      <a:lvl1pPr algn="l" defTabSz="914400" rtl="0" eaLnBrk="1" latinLnBrk="0" hangingPunct="1">
        <a:lnSpc>
          <a:spcPct val="90000"/>
        </a:lnSpc>
        <a:spcBef>
          <a:spcPct val="0"/>
        </a:spcBef>
        <a:buNone/>
        <a:defRPr sz="4000" b="1" kern="1200">
          <a:solidFill>
            <a:srgbClr val="A12137"/>
          </a:solidFill>
          <a:latin typeface="+mj-lt"/>
          <a:ea typeface="+mj-ea"/>
          <a:cs typeface="+mj-cs"/>
        </a:defRPr>
      </a:lvl1pPr>
    </p:titleStyle>
    <p:bodyStyle>
      <a:lvl1pPr marL="228600" indent="-228600" algn="l" defTabSz="914400" rtl="0" eaLnBrk="1" latinLnBrk="0" hangingPunct="1">
        <a:lnSpc>
          <a:spcPct val="90000"/>
        </a:lnSpc>
        <a:spcBef>
          <a:spcPts val="1000"/>
        </a:spcBef>
        <a:buClr>
          <a:srgbClr val="A12137"/>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A12137"/>
        </a:buClr>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A12137"/>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A12137"/>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A12137"/>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18.xml"/><Relationship Id="rId5" Type="http://schemas.openxmlformats.org/officeDocument/2006/relationships/image" Target="../media/image10.png"/><Relationship Id="rId4" Type="http://schemas.openxmlformats.org/officeDocument/2006/relationships/image" Target="../media/image9.png"/></Relationships>
</file>

<file path=ppt/slides/_rels/slide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18.xml"/><Relationship Id="rId5" Type="http://schemas.openxmlformats.org/officeDocument/2006/relationships/image" Target="../media/image10.png"/><Relationship Id="rId4" Type="http://schemas.openxmlformats.org/officeDocument/2006/relationships/image" Target="../media/image9.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5.xml"/><Relationship Id="rId1" Type="http://schemas.openxmlformats.org/officeDocument/2006/relationships/slideLayout" Target="../slideLayouts/slideLayout11.xml"/><Relationship Id="rId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9D9781F-5973-EEBF-F15B-5B70E7836CE4}"/>
              </a:ext>
            </a:extLst>
          </p:cNvPr>
          <p:cNvSpPr>
            <a:spLocks noGrp="1"/>
          </p:cNvSpPr>
          <p:nvPr>
            <p:ph type="subTitle" idx="1"/>
          </p:nvPr>
        </p:nvSpPr>
        <p:spPr/>
        <p:txBody>
          <a:bodyPr/>
          <a:lstStyle/>
          <a:p>
            <a:endParaRPr lang="en-US"/>
          </a:p>
        </p:txBody>
      </p:sp>
      <p:sp>
        <p:nvSpPr>
          <p:cNvPr id="5" name="Title 4">
            <a:extLst>
              <a:ext uri="{FF2B5EF4-FFF2-40B4-BE49-F238E27FC236}">
                <a16:creationId xmlns:a16="http://schemas.microsoft.com/office/drawing/2014/main" id="{1B104A0F-AABC-4381-9D3F-607FCFD2EF81}"/>
              </a:ext>
            </a:extLst>
          </p:cNvPr>
          <p:cNvSpPr>
            <a:spLocks noGrp="1"/>
          </p:cNvSpPr>
          <p:nvPr>
            <p:ph type="ctrTitle"/>
          </p:nvPr>
        </p:nvSpPr>
        <p:spPr/>
        <p:txBody>
          <a:bodyPr>
            <a:normAutofit/>
          </a:bodyPr>
          <a:lstStyle/>
          <a:p>
            <a:r>
              <a:rPr lang="en-US" sz="4400" dirty="0"/>
              <a:t>What Causes Hypercortisolism?</a:t>
            </a:r>
          </a:p>
        </p:txBody>
      </p:sp>
      <p:sp>
        <p:nvSpPr>
          <p:cNvPr id="2" name="TextBox 1">
            <a:extLst>
              <a:ext uri="{FF2B5EF4-FFF2-40B4-BE49-F238E27FC236}">
                <a16:creationId xmlns:a16="http://schemas.microsoft.com/office/drawing/2014/main" id="{3C75B360-DB75-5089-423C-072A1DAE6BE0}"/>
              </a:ext>
            </a:extLst>
          </p:cNvPr>
          <p:cNvSpPr txBox="1"/>
          <p:nvPr/>
        </p:nvSpPr>
        <p:spPr>
          <a:xfrm>
            <a:off x="114300" y="6398044"/>
            <a:ext cx="6101480" cy="276999"/>
          </a:xfrm>
          <a:prstGeom prst="rect">
            <a:avLst/>
          </a:prstGeom>
          <a:noFill/>
        </p:spPr>
        <p:txBody>
          <a:bodyPr wrap="square" rtlCol="0">
            <a:spAutoFit/>
          </a:bodyPr>
          <a:lstStyle/>
          <a:p>
            <a:r>
              <a:rPr lang="en-US" sz="1200" b="0" i="0" dirty="0">
                <a:solidFill>
                  <a:schemeClr val="bg1"/>
                </a:solidFill>
                <a:effectLst/>
                <a:latin typeface="Arial" panose="020B0604020202020204" pitchFamily="34" charset="0"/>
              </a:rPr>
              <a:t>© 202</a:t>
            </a:r>
            <a:r>
              <a:rPr lang="en-US" sz="1200" dirty="0">
                <a:solidFill>
                  <a:schemeClr val="bg1"/>
                </a:solidFill>
                <a:latin typeface="Arial" panose="020B0604020202020204" pitchFamily="34" charset="0"/>
              </a:rPr>
              <a:t>4</a:t>
            </a:r>
            <a:r>
              <a:rPr lang="en-US" sz="1200" b="0" i="0" dirty="0">
                <a:solidFill>
                  <a:schemeClr val="bg1"/>
                </a:solidFill>
                <a:effectLst/>
                <a:latin typeface="Arial" panose="020B0604020202020204" pitchFamily="34" charset="0"/>
              </a:rPr>
              <a:t> Corcept Therapeutics. All rights reserved.  </a:t>
            </a:r>
            <a:r>
              <a:rPr lang="en-US" sz="1200" dirty="0">
                <a:solidFill>
                  <a:schemeClr val="bg1"/>
                </a:solidFill>
                <a:latin typeface="Arial" panose="020B0604020202020204" pitchFamily="34" charset="0"/>
              </a:rPr>
              <a:t>MA-FLD-00196 SEP 2024</a:t>
            </a:r>
          </a:p>
        </p:txBody>
      </p:sp>
    </p:spTree>
    <p:extLst>
      <p:ext uri="{BB962C8B-B14F-4D97-AF65-F5344CB8AC3E}">
        <p14:creationId xmlns:p14="http://schemas.microsoft.com/office/powerpoint/2010/main" val="21712990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18CC7B-229F-8CDC-9C5D-02BD46A92386}"/>
              </a:ext>
            </a:extLst>
          </p:cNvPr>
          <p:cNvSpPr>
            <a:spLocks noGrp="1"/>
          </p:cNvSpPr>
          <p:nvPr>
            <p:ph type="title"/>
          </p:nvPr>
        </p:nvSpPr>
        <p:spPr/>
        <p:txBody>
          <a:bodyPr/>
          <a:lstStyle/>
          <a:p>
            <a:r>
              <a:rPr lang="en-US" sz="3200" dirty="0"/>
              <a:t>Cortisol production: Circadian signaling</a:t>
            </a:r>
          </a:p>
        </p:txBody>
      </p:sp>
      <p:sp>
        <p:nvSpPr>
          <p:cNvPr id="3" name="Slide Number Placeholder 2">
            <a:extLst>
              <a:ext uri="{FF2B5EF4-FFF2-40B4-BE49-F238E27FC236}">
                <a16:creationId xmlns:a16="http://schemas.microsoft.com/office/drawing/2014/main" id="{6E02937E-A93F-8221-3FA2-172C639F702D}"/>
              </a:ext>
            </a:extLst>
          </p:cNvPr>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C7E364-F216-45CA-BEA7-E5358E0A659A}" type="slidenum">
              <a:rPr kumimoji="0" lang="en-US" sz="900" b="0" i="0" u="none" strike="noStrike" kern="1200" cap="none" spc="0" normalizeH="0" baseline="0" noProof="0" smtClean="0">
                <a:ln>
                  <a:noFill/>
                </a:ln>
                <a:solidFill>
                  <a:srgbClr val="A71919"/>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900" b="0" i="0" u="none" strike="noStrike" kern="1200" cap="none" spc="0" normalizeH="0" baseline="0" noProof="0">
              <a:ln>
                <a:noFill/>
              </a:ln>
              <a:solidFill>
                <a:srgbClr val="A71919"/>
              </a:solidFill>
              <a:effectLst/>
              <a:uLnTx/>
              <a:uFillTx/>
              <a:latin typeface="Arial"/>
              <a:ea typeface="+mn-ea"/>
              <a:cs typeface="+mn-cs"/>
            </a:endParaRPr>
          </a:p>
        </p:txBody>
      </p:sp>
      <p:sp>
        <p:nvSpPr>
          <p:cNvPr id="4" name="Footer Placeholder 3">
            <a:extLst>
              <a:ext uri="{FF2B5EF4-FFF2-40B4-BE49-F238E27FC236}">
                <a16:creationId xmlns:a16="http://schemas.microsoft.com/office/drawing/2014/main" id="{66F1CC40-C2B3-70FD-3F18-EC179DE55719}"/>
              </a:ext>
            </a:extLst>
          </p:cNvPr>
          <p:cNvSpPr>
            <a:spLocks noGrp="1"/>
          </p:cNvSpPr>
          <p:nvPr>
            <p:ph type="ftr" sz="quarter" idx="3"/>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ACTH=adrenocorticotropic hormone; CRH=corticotropin-releasing hormone; </a:t>
            </a:r>
            <a:r>
              <a:rPr kumimoji="0" lang="pt-BR" sz="900" b="0" i="0" u="none" strike="noStrike" kern="1200" cap="none" spc="0" normalizeH="0" baseline="0" noProof="0" dirty="0">
                <a:ln>
                  <a:noFill/>
                </a:ln>
                <a:solidFill>
                  <a:srgbClr val="000000">
                    <a:lumMod val="65000"/>
                    <a:lumOff val="35000"/>
                  </a:srgbClr>
                </a:solidFill>
                <a:effectLst/>
                <a:uLnTx/>
                <a:uFillTx/>
                <a:latin typeface="Arial"/>
                <a:ea typeface="+mn-ea"/>
                <a:cs typeface="+mn-cs"/>
              </a:rPr>
              <a:t>GR=</a:t>
            </a:r>
            <a:r>
              <a:rPr kumimoji="0" lang="pt-BR" sz="900" b="0" i="0" u="none" strike="noStrike" kern="1200" cap="none" spc="0" normalizeH="0" baseline="0" noProof="0" dirty="0" err="1">
                <a:ln>
                  <a:noFill/>
                </a:ln>
                <a:solidFill>
                  <a:srgbClr val="000000">
                    <a:lumMod val="65000"/>
                    <a:lumOff val="35000"/>
                  </a:srgbClr>
                </a:solidFill>
                <a:effectLst/>
                <a:uLnTx/>
                <a:uFillTx/>
                <a:latin typeface="Arial"/>
                <a:ea typeface="+mn-ea"/>
                <a:cs typeface="+mn-cs"/>
              </a:rPr>
              <a:t>glucocorticoid</a:t>
            </a:r>
            <a:r>
              <a:rPr kumimoji="0" lang="pt-BR" sz="900" b="0" i="0" u="none" strike="noStrike" kern="1200" cap="none" spc="0" normalizeH="0" baseline="0" noProof="0" dirty="0">
                <a:ln>
                  <a:noFill/>
                </a:ln>
                <a:solidFill>
                  <a:srgbClr val="000000">
                    <a:lumMod val="65000"/>
                    <a:lumOff val="35000"/>
                  </a:srgbClr>
                </a:solidFill>
                <a:effectLst/>
                <a:uLnTx/>
                <a:uFillTx/>
                <a:latin typeface="Arial"/>
                <a:ea typeface="+mn-ea"/>
                <a:cs typeface="+mn-cs"/>
              </a:rPr>
              <a:t> receptor; HPA=</a:t>
            </a:r>
            <a:r>
              <a:rPr kumimoji="0" lang="pt-BR" sz="900" b="0" i="0" u="none" strike="noStrike" kern="1200" cap="none" spc="0" normalizeH="0" baseline="0" noProof="0" dirty="0" err="1">
                <a:ln>
                  <a:noFill/>
                </a:ln>
                <a:solidFill>
                  <a:srgbClr val="000000">
                    <a:lumMod val="65000"/>
                    <a:lumOff val="35000"/>
                  </a:srgbClr>
                </a:solidFill>
                <a:effectLst/>
                <a:uLnTx/>
                <a:uFillTx/>
                <a:latin typeface="Arial"/>
                <a:ea typeface="+mn-ea"/>
                <a:cs typeface="+mn-cs"/>
              </a:rPr>
              <a:t>hypothalamic</a:t>
            </a:r>
            <a:r>
              <a:rPr kumimoji="0" lang="pt-BR" sz="900" b="0" i="0" u="none" strike="noStrike" kern="1200" cap="none" spc="0" normalizeH="0" baseline="0" noProof="0" dirty="0">
                <a:ln>
                  <a:noFill/>
                </a:ln>
                <a:solidFill>
                  <a:srgbClr val="000000">
                    <a:lumMod val="65000"/>
                    <a:lumOff val="35000"/>
                  </a:srgbClr>
                </a:solidFill>
                <a:effectLst/>
                <a:uLnTx/>
                <a:uFillTx/>
                <a:latin typeface="Arial"/>
                <a:ea typeface="+mn-ea"/>
                <a:cs typeface="+mn-cs"/>
              </a:rPr>
              <a:t>-</a:t>
            </a:r>
            <a:r>
              <a:rPr kumimoji="0" lang="pt-BR" sz="900" b="0" i="0" u="none" strike="noStrike" kern="1200" cap="none" spc="0" normalizeH="0" baseline="0" noProof="0" dirty="0" err="1">
                <a:ln>
                  <a:noFill/>
                </a:ln>
                <a:solidFill>
                  <a:srgbClr val="000000">
                    <a:lumMod val="65000"/>
                    <a:lumOff val="35000"/>
                  </a:srgbClr>
                </a:solidFill>
                <a:effectLst/>
                <a:uLnTx/>
                <a:uFillTx/>
                <a:latin typeface="Arial"/>
                <a:ea typeface="+mn-ea"/>
                <a:cs typeface="+mn-cs"/>
              </a:rPr>
              <a:t>pituitary</a:t>
            </a:r>
            <a:r>
              <a:rPr kumimoji="0" lang="pt-BR" sz="900" b="0" i="0" u="none" strike="noStrike" kern="1200" cap="none" spc="0" normalizeH="0" baseline="0" noProof="0" dirty="0">
                <a:ln>
                  <a:noFill/>
                </a:ln>
                <a:solidFill>
                  <a:srgbClr val="000000">
                    <a:lumMod val="65000"/>
                    <a:lumOff val="35000"/>
                  </a:srgbClr>
                </a:solidFill>
                <a:effectLst/>
                <a:uLnTx/>
                <a:uFillTx/>
                <a:latin typeface="Arial"/>
                <a:ea typeface="+mn-ea"/>
                <a:cs typeface="+mn-cs"/>
              </a:rPr>
              <a:t>-adrenal.</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pt-BR" sz="900" b="0" i="0" u="none" strike="noStrike" kern="1200" cap="none" spc="0" normalizeH="0" baseline="0" noProof="0" dirty="0">
                <a:ln>
                  <a:noFill/>
                </a:ln>
                <a:solidFill>
                  <a:srgbClr val="000000">
                    <a:lumMod val="65000"/>
                    <a:lumOff val="35000"/>
                  </a:srgbClr>
                </a:solidFill>
                <a:effectLst/>
                <a:uLnTx/>
                <a:uFillTx/>
                <a:latin typeface="Arial"/>
                <a:ea typeface="+mn-ea"/>
                <a:cs typeface="+mn-cs"/>
              </a:rPr>
              <a:t>Moreira AC, et al. </a:t>
            </a:r>
            <a:r>
              <a:rPr kumimoji="0" lang="pt-BR" sz="900" b="0" i="1" u="none" strike="noStrike" kern="1200" cap="none" spc="0" normalizeH="0" baseline="0" noProof="0" dirty="0" err="1">
                <a:ln>
                  <a:noFill/>
                </a:ln>
                <a:solidFill>
                  <a:srgbClr val="000000">
                    <a:lumMod val="65000"/>
                    <a:lumOff val="35000"/>
                  </a:srgbClr>
                </a:solidFill>
                <a:effectLst/>
                <a:uLnTx/>
                <a:uFillTx/>
                <a:latin typeface="Arial"/>
                <a:ea typeface="+mn-ea"/>
                <a:cs typeface="+mn-cs"/>
              </a:rPr>
              <a:t>Eur</a:t>
            </a:r>
            <a:r>
              <a:rPr kumimoji="0" lang="pt-BR" sz="900" b="0" i="1" u="none" strike="noStrike" kern="1200" cap="none" spc="0" normalizeH="0" baseline="0" noProof="0" dirty="0">
                <a:ln>
                  <a:noFill/>
                </a:ln>
                <a:solidFill>
                  <a:srgbClr val="000000">
                    <a:lumMod val="65000"/>
                    <a:lumOff val="35000"/>
                  </a:srgbClr>
                </a:solidFill>
                <a:effectLst/>
                <a:uLnTx/>
                <a:uFillTx/>
                <a:latin typeface="Arial"/>
                <a:ea typeface="+mn-ea"/>
                <a:cs typeface="+mn-cs"/>
              </a:rPr>
              <a:t> J </a:t>
            </a:r>
            <a:r>
              <a:rPr kumimoji="0" lang="pt-BR" sz="900" b="0" i="1" u="none" strike="noStrike" kern="1200" cap="none" spc="0" normalizeH="0" baseline="0" noProof="0" dirty="0" err="1">
                <a:ln>
                  <a:noFill/>
                </a:ln>
                <a:solidFill>
                  <a:srgbClr val="000000">
                    <a:lumMod val="65000"/>
                    <a:lumOff val="35000"/>
                  </a:srgbClr>
                </a:solidFill>
                <a:effectLst/>
                <a:uLnTx/>
                <a:uFillTx/>
                <a:latin typeface="Arial"/>
                <a:ea typeface="+mn-ea"/>
                <a:cs typeface="+mn-cs"/>
              </a:rPr>
              <a:t>Endocrinol</a:t>
            </a:r>
            <a:r>
              <a:rPr kumimoji="0" lang="pt-BR" sz="900" b="0" i="0" u="none" strike="noStrike" kern="1200" cap="none" spc="0" normalizeH="0" baseline="0" noProof="0" dirty="0">
                <a:ln>
                  <a:noFill/>
                </a:ln>
                <a:solidFill>
                  <a:srgbClr val="000000">
                    <a:lumMod val="65000"/>
                    <a:lumOff val="35000"/>
                  </a:srgbClr>
                </a:solidFill>
                <a:effectLst/>
                <a:uLnTx/>
                <a:uFillTx/>
                <a:latin typeface="Arial"/>
                <a:ea typeface="+mn-ea"/>
                <a:cs typeface="+mn-cs"/>
              </a:rPr>
              <a:t>. 2018;179:R1-R18.</a:t>
            </a:r>
          </a:p>
        </p:txBody>
      </p:sp>
      <p:sp>
        <p:nvSpPr>
          <p:cNvPr id="19" name="Rectangle 18">
            <a:extLst>
              <a:ext uri="{FF2B5EF4-FFF2-40B4-BE49-F238E27FC236}">
                <a16:creationId xmlns:a16="http://schemas.microsoft.com/office/drawing/2014/main" id="{D7F6300B-5662-F43D-46EE-3BC25434A1B0}"/>
              </a:ext>
            </a:extLst>
          </p:cNvPr>
          <p:cNvSpPr/>
          <p:nvPr/>
        </p:nvSpPr>
        <p:spPr>
          <a:xfrm>
            <a:off x="445021" y="3170909"/>
            <a:ext cx="3130056" cy="119699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a:ea typeface="+mn-ea"/>
              <a:cs typeface="+mn-cs"/>
            </a:endParaRPr>
          </a:p>
        </p:txBody>
      </p:sp>
      <p:sp>
        <p:nvSpPr>
          <p:cNvPr id="20" name="Freeform: Shape 19">
            <a:extLst>
              <a:ext uri="{FF2B5EF4-FFF2-40B4-BE49-F238E27FC236}">
                <a16:creationId xmlns:a16="http://schemas.microsoft.com/office/drawing/2014/main" id="{700493D8-1E20-7742-3FDE-556252E80F9A}"/>
              </a:ext>
            </a:extLst>
          </p:cNvPr>
          <p:cNvSpPr/>
          <p:nvPr/>
        </p:nvSpPr>
        <p:spPr>
          <a:xfrm>
            <a:off x="494465" y="3364842"/>
            <a:ext cx="3054624" cy="948680"/>
          </a:xfrm>
          <a:custGeom>
            <a:avLst/>
            <a:gdLst>
              <a:gd name="connsiteX0" fmla="*/ 0 w 3591877"/>
              <a:gd name="connsiteY0" fmla="*/ 37147 h 282892"/>
              <a:gd name="connsiteX1" fmla="*/ 114300 w 3591877"/>
              <a:gd name="connsiteY1" fmla="*/ 71437 h 282892"/>
              <a:gd name="connsiteX2" fmla="*/ 174307 w 3591877"/>
              <a:gd name="connsiteY2" fmla="*/ 34290 h 282892"/>
              <a:gd name="connsiteX3" fmla="*/ 257175 w 3591877"/>
              <a:gd name="connsiteY3" fmla="*/ 80010 h 282892"/>
              <a:gd name="connsiteX4" fmla="*/ 342900 w 3591877"/>
              <a:gd name="connsiteY4" fmla="*/ 37147 h 282892"/>
              <a:gd name="connsiteX5" fmla="*/ 445770 w 3591877"/>
              <a:gd name="connsiteY5" fmla="*/ 122872 h 282892"/>
              <a:gd name="connsiteX6" fmla="*/ 620077 w 3591877"/>
              <a:gd name="connsiteY6" fmla="*/ 214312 h 282892"/>
              <a:gd name="connsiteX7" fmla="*/ 720090 w 3591877"/>
              <a:gd name="connsiteY7" fmla="*/ 220027 h 282892"/>
              <a:gd name="connsiteX8" fmla="*/ 848677 w 3591877"/>
              <a:gd name="connsiteY8" fmla="*/ 245745 h 282892"/>
              <a:gd name="connsiteX9" fmla="*/ 980122 w 3591877"/>
              <a:gd name="connsiteY9" fmla="*/ 265747 h 282892"/>
              <a:gd name="connsiteX10" fmla="*/ 1094422 w 3591877"/>
              <a:gd name="connsiteY10" fmla="*/ 174307 h 282892"/>
              <a:gd name="connsiteX11" fmla="*/ 1174432 w 3591877"/>
              <a:gd name="connsiteY11" fmla="*/ 234315 h 282892"/>
              <a:gd name="connsiteX12" fmla="*/ 1217295 w 3591877"/>
              <a:gd name="connsiteY12" fmla="*/ 222885 h 282892"/>
              <a:gd name="connsiteX13" fmla="*/ 1260157 w 3591877"/>
              <a:gd name="connsiteY13" fmla="*/ 251460 h 282892"/>
              <a:gd name="connsiteX14" fmla="*/ 1325880 w 3591877"/>
              <a:gd name="connsiteY14" fmla="*/ 257175 h 282892"/>
              <a:gd name="connsiteX15" fmla="*/ 1371600 w 3591877"/>
              <a:gd name="connsiteY15" fmla="*/ 240030 h 282892"/>
              <a:gd name="connsiteX16" fmla="*/ 1674495 w 3591877"/>
              <a:gd name="connsiteY16" fmla="*/ 254317 h 282892"/>
              <a:gd name="connsiteX17" fmla="*/ 1751647 w 3591877"/>
              <a:gd name="connsiteY17" fmla="*/ 251460 h 282892"/>
              <a:gd name="connsiteX18" fmla="*/ 1854517 w 3591877"/>
              <a:gd name="connsiteY18" fmla="*/ 200025 h 282892"/>
              <a:gd name="connsiteX19" fmla="*/ 1983105 w 3591877"/>
              <a:gd name="connsiteY19" fmla="*/ 274320 h 282892"/>
              <a:gd name="connsiteX20" fmla="*/ 2031682 w 3591877"/>
              <a:gd name="connsiteY20" fmla="*/ 262890 h 282892"/>
              <a:gd name="connsiteX21" fmla="*/ 2083117 w 3591877"/>
              <a:gd name="connsiteY21" fmla="*/ 282892 h 282892"/>
              <a:gd name="connsiteX22" fmla="*/ 2123122 w 3591877"/>
              <a:gd name="connsiteY22" fmla="*/ 257175 h 282892"/>
              <a:gd name="connsiteX23" fmla="*/ 2188845 w 3591877"/>
              <a:gd name="connsiteY23" fmla="*/ 282892 h 282892"/>
              <a:gd name="connsiteX24" fmla="*/ 2265997 w 3591877"/>
              <a:gd name="connsiteY24" fmla="*/ 271462 h 282892"/>
              <a:gd name="connsiteX25" fmla="*/ 2337435 w 3591877"/>
              <a:gd name="connsiteY25" fmla="*/ 268605 h 282892"/>
              <a:gd name="connsiteX26" fmla="*/ 2388870 w 3591877"/>
              <a:gd name="connsiteY26" fmla="*/ 277177 h 282892"/>
              <a:gd name="connsiteX27" fmla="*/ 2540317 w 3591877"/>
              <a:gd name="connsiteY27" fmla="*/ 280035 h 282892"/>
              <a:gd name="connsiteX28" fmla="*/ 2640330 w 3591877"/>
              <a:gd name="connsiteY28" fmla="*/ 271462 h 282892"/>
              <a:gd name="connsiteX29" fmla="*/ 2691765 w 3591877"/>
              <a:gd name="connsiteY29" fmla="*/ 268605 h 282892"/>
              <a:gd name="connsiteX30" fmla="*/ 2731770 w 3591877"/>
              <a:gd name="connsiteY30" fmla="*/ 251460 h 282892"/>
              <a:gd name="connsiteX31" fmla="*/ 2763202 w 3591877"/>
              <a:gd name="connsiteY31" fmla="*/ 268605 h 282892"/>
              <a:gd name="connsiteX32" fmla="*/ 2846070 w 3591877"/>
              <a:gd name="connsiteY32" fmla="*/ 197167 h 282892"/>
              <a:gd name="connsiteX33" fmla="*/ 2874645 w 3591877"/>
              <a:gd name="connsiteY33" fmla="*/ 214312 h 282892"/>
              <a:gd name="connsiteX34" fmla="*/ 2940367 w 3591877"/>
              <a:gd name="connsiteY34" fmla="*/ 197167 h 282892"/>
              <a:gd name="connsiteX35" fmla="*/ 2974657 w 3591877"/>
              <a:gd name="connsiteY35" fmla="*/ 228600 h 282892"/>
              <a:gd name="connsiteX36" fmla="*/ 3003232 w 3591877"/>
              <a:gd name="connsiteY36" fmla="*/ 122872 h 282892"/>
              <a:gd name="connsiteX37" fmla="*/ 3066097 w 3591877"/>
              <a:gd name="connsiteY37" fmla="*/ 74295 h 282892"/>
              <a:gd name="connsiteX38" fmla="*/ 3103245 w 3591877"/>
              <a:gd name="connsiteY38" fmla="*/ 2857 h 282892"/>
              <a:gd name="connsiteX39" fmla="*/ 3143250 w 3591877"/>
              <a:gd name="connsiteY39" fmla="*/ 25717 h 282892"/>
              <a:gd name="connsiteX40" fmla="*/ 3208972 w 3591877"/>
              <a:gd name="connsiteY40" fmla="*/ 0 h 282892"/>
              <a:gd name="connsiteX41" fmla="*/ 3280410 w 3591877"/>
              <a:gd name="connsiteY41" fmla="*/ 68580 h 282892"/>
              <a:gd name="connsiteX42" fmla="*/ 3380422 w 3591877"/>
              <a:gd name="connsiteY42" fmla="*/ 20002 h 282892"/>
              <a:gd name="connsiteX43" fmla="*/ 3591877 w 3591877"/>
              <a:gd name="connsiteY43" fmla="*/ 80010 h 2828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Lst>
            <a:rect l="l" t="t" r="r" b="b"/>
            <a:pathLst>
              <a:path w="3591877" h="282892">
                <a:moveTo>
                  <a:pt x="0" y="37147"/>
                </a:moveTo>
                <a:lnTo>
                  <a:pt x="114300" y="71437"/>
                </a:lnTo>
                <a:lnTo>
                  <a:pt x="174307" y="34290"/>
                </a:lnTo>
                <a:lnTo>
                  <a:pt x="257175" y="80010"/>
                </a:lnTo>
                <a:lnTo>
                  <a:pt x="342900" y="37147"/>
                </a:lnTo>
                <a:lnTo>
                  <a:pt x="445770" y="122872"/>
                </a:lnTo>
                <a:lnTo>
                  <a:pt x="620077" y="214312"/>
                </a:lnTo>
                <a:lnTo>
                  <a:pt x="720090" y="220027"/>
                </a:lnTo>
                <a:lnTo>
                  <a:pt x="848677" y="245745"/>
                </a:lnTo>
                <a:lnTo>
                  <a:pt x="980122" y="265747"/>
                </a:lnTo>
                <a:lnTo>
                  <a:pt x="1094422" y="174307"/>
                </a:lnTo>
                <a:lnTo>
                  <a:pt x="1174432" y="234315"/>
                </a:lnTo>
                <a:lnTo>
                  <a:pt x="1217295" y="222885"/>
                </a:lnTo>
                <a:lnTo>
                  <a:pt x="1260157" y="251460"/>
                </a:lnTo>
                <a:lnTo>
                  <a:pt x="1325880" y="257175"/>
                </a:lnTo>
                <a:lnTo>
                  <a:pt x="1371600" y="240030"/>
                </a:lnTo>
                <a:lnTo>
                  <a:pt x="1674495" y="254317"/>
                </a:lnTo>
                <a:lnTo>
                  <a:pt x="1751647" y="251460"/>
                </a:lnTo>
                <a:lnTo>
                  <a:pt x="1854517" y="200025"/>
                </a:lnTo>
                <a:lnTo>
                  <a:pt x="1983105" y="274320"/>
                </a:lnTo>
                <a:lnTo>
                  <a:pt x="2031682" y="262890"/>
                </a:lnTo>
                <a:lnTo>
                  <a:pt x="2083117" y="282892"/>
                </a:lnTo>
                <a:lnTo>
                  <a:pt x="2123122" y="257175"/>
                </a:lnTo>
                <a:lnTo>
                  <a:pt x="2188845" y="282892"/>
                </a:lnTo>
                <a:lnTo>
                  <a:pt x="2265997" y="271462"/>
                </a:lnTo>
                <a:lnTo>
                  <a:pt x="2337435" y="268605"/>
                </a:lnTo>
                <a:lnTo>
                  <a:pt x="2388870" y="277177"/>
                </a:lnTo>
                <a:lnTo>
                  <a:pt x="2540317" y="280035"/>
                </a:lnTo>
                <a:lnTo>
                  <a:pt x="2640330" y="271462"/>
                </a:lnTo>
                <a:lnTo>
                  <a:pt x="2691765" y="268605"/>
                </a:lnTo>
                <a:lnTo>
                  <a:pt x="2731770" y="251460"/>
                </a:lnTo>
                <a:lnTo>
                  <a:pt x="2763202" y="268605"/>
                </a:lnTo>
                <a:lnTo>
                  <a:pt x="2846070" y="197167"/>
                </a:lnTo>
                <a:lnTo>
                  <a:pt x="2874645" y="214312"/>
                </a:lnTo>
                <a:lnTo>
                  <a:pt x="2940367" y="197167"/>
                </a:lnTo>
                <a:lnTo>
                  <a:pt x="2974657" y="228600"/>
                </a:lnTo>
                <a:lnTo>
                  <a:pt x="3003232" y="122872"/>
                </a:lnTo>
                <a:lnTo>
                  <a:pt x="3066097" y="74295"/>
                </a:lnTo>
                <a:lnTo>
                  <a:pt x="3103245" y="2857"/>
                </a:lnTo>
                <a:lnTo>
                  <a:pt x="3143250" y="25717"/>
                </a:lnTo>
                <a:lnTo>
                  <a:pt x="3208972" y="0"/>
                </a:lnTo>
                <a:lnTo>
                  <a:pt x="3280410" y="68580"/>
                </a:lnTo>
                <a:lnTo>
                  <a:pt x="3380422" y="20002"/>
                </a:lnTo>
                <a:lnTo>
                  <a:pt x="3591877" y="80010"/>
                </a:lnTo>
              </a:path>
            </a:pathLst>
          </a:custGeom>
          <a:noFill/>
          <a:ln w="1905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a:ea typeface="+mn-ea"/>
              <a:cs typeface="+mn-cs"/>
            </a:endParaRPr>
          </a:p>
        </p:txBody>
      </p:sp>
      <p:sp>
        <p:nvSpPr>
          <p:cNvPr id="24" name="Content Placeholder 1">
            <a:extLst>
              <a:ext uri="{FF2B5EF4-FFF2-40B4-BE49-F238E27FC236}">
                <a16:creationId xmlns:a16="http://schemas.microsoft.com/office/drawing/2014/main" id="{1C1CAECE-C4FF-167E-90AF-BC317DAC46DE}"/>
              </a:ext>
            </a:extLst>
          </p:cNvPr>
          <p:cNvSpPr txBox="1">
            <a:spLocks/>
          </p:cNvSpPr>
          <p:nvPr/>
        </p:nvSpPr>
        <p:spPr>
          <a:xfrm>
            <a:off x="398000" y="2619588"/>
            <a:ext cx="3203204" cy="573114"/>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Clr>
                <a:srgbClr val="A12137"/>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A12137"/>
              </a:buClr>
              <a:buFont typeface="Calibri" panose="020F050202020403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A12137"/>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A12137"/>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A12137"/>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ctr" defTabSz="914400" rtl="0" eaLnBrk="1" fontAlgn="auto" latinLnBrk="0" hangingPunct="1">
              <a:lnSpc>
                <a:spcPct val="90000"/>
              </a:lnSpc>
              <a:spcBef>
                <a:spcPts val="1000"/>
              </a:spcBef>
              <a:spcAft>
                <a:spcPts val="0"/>
              </a:spcAft>
              <a:buClr>
                <a:srgbClr val="A12137"/>
              </a:buClr>
              <a:buSzTx/>
              <a:buFont typeface="Arial" panose="020B0604020202020204" pitchFamily="34" charset="0"/>
              <a:buNone/>
              <a:tabLst/>
              <a:defRPr/>
            </a:pPr>
            <a:r>
              <a:rPr kumimoji="0" lang="en-US" sz="1400" b="1" i="0" u="none" strike="noStrike" kern="1200" cap="none" spc="0" normalizeH="0" baseline="0" noProof="0" dirty="0">
                <a:ln>
                  <a:noFill/>
                </a:ln>
                <a:solidFill>
                  <a:srgbClr val="3C4C58"/>
                </a:solidFill>
                <a:effectLst/>
                <a:uLnTx/>
                <a:uFillTx/>
                <a:latin typeface="Arial"/>
                <a:ea typeface="+mn-ea"/>
                <a:cs typeface="+mn-cs"/>
              </a:rPr>
              <a:t>Normal cortisol circadian rhythm follows a diurnal variation</a:t>
            </a:r>
          </a:p>
          <a:p>
            <a:pPr marL="0" marR="0" lvl="0" indent="0" algn="ctr" defTabSz="914400" rtl="0" eaLnBrk="1" fontAlgn="auto" latinLnBrk="0" hangingPunct="1">
              <a:lnSpc>
                <a:spcPct val="90000"/>
              </a:lnSpc>
              <a:spcBef>
                <a:spcPts val="1000"/>
              </a:spcBef>
              <a:spcAft>
                <a:spcPts val="0"/>
              </a:spcAft>
              <a:buClr>
                <a:srgbClr val="A12137"/>
              </a:buClr>
              <a:buSzTx/>
              <a:buFont typeface="Arial" panose="020B0604020202020204" pitchFamily="34" charset="0"/>
              <a:buNone/>
              <a:tabLst/>
              <a:defRPr/>
            </a:pPr>
            <a:endParaRPr kumimoji="0" lang="en-US" sz="1400" b="1" i="0" u="none" strike="noStrike" kern="1200" cap="none" spc="0" normalizeH="0" baseline="0" noProof="0" dirty="0">
              <a:ln>
                <a:noFill/>
              </a:ln>
              <a:solidFill>
                <a:srgbClr val="3C4C58"/>
              </a:solidFill>
              <a:effectLst/>
              <a:uLnTx/>
              <a:uFillTx/>
              <a:latin typeface="Arial"/>
              <a:ea typeface="+mn-ea"/>
              <a:cs typeface="+mn-cs"/>
            </a:endParaRPr>
          </a:p>
        </p:txBody>
      </p:sp>
      <p:sp>
        <p:nvSpPr>
          <p:cNvPr id="25" name="TextBox 24">
            <a:extLst>
              <a:ext uri="{FF2B5EF4-FFF2-40B4-BE49-F238E27FC236}">
                <a16:creationId xmlns:a16="http://schemas.microsoft.com/office/drawing/2014/main" id="{8E00FBF1-7502-4AB4-C15D-B029554EE017}"/>
              </a:ext>
            </a:extLst>
          </p:cNvPr>
          <p:cNvSpPr txBox="1"/>
          <p:nvPr/>
        </p:nvSpPr>
        <p:spPr>
          <a:xfrm>
            <a:off x="342697" y="4598873"/>
            <a:ext cx="395221" cy="246221"/>
          </a:xfrm>
          <a:prstGeom prst="rect">
            <a:avLst/>
          </a:prstGeom>
          <a:noFill/>
        </p:spPr>
        <p:txBody>
          <a:bodyPr wrap="square" lIns="0" tIns="0" rIns="0" bIns="0" rtlCol="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3C4C58"/>
                </a:solidFill>
                <a:effectLst/>
                <a:uLnTx/>
                <a:uFillTx/>
                <a:latin typeface="Arial"/>
                <a:ea typeface="+mn-ea"/>
                <a:cs typeface="+mn-cs"/>
              </a:rPr>
              <a:t>06h</a:t>
            </a:r>
          </a:p>
        </p:txBody>
      </p:sp>
      <p:sp>
        <p:nvSpPr>
          <p:cNvPr id="26" name="TextBox 25">
            <a:extLst>
              <a:ext uri="{FF2B5EF4-FFF2-40B4-BE49-F238E27FC236}">
                <a16:creationId xmlns:a16="http://schemas.microsoft.com/office/drawing/2014/main" id="{D0498B31-B28B-0AF3-EFE3-54D741DABA51}"/>
              </a:ext>
            </a:extLst>
          </p:cNvPr>
          <p:cNvSpPr txBox="1"/>
          <p:nvPr/>
        </p:nvSpPr>
        <p:spPr>
          <a:xfrm>
            <a:off x="835863" y="4598873"/>
            <a:ext cx="395221" cy="246221"/>
          </a:xfrm>
          <a:prstGeom prst="rect">
            <a:avLst/>
          </a:prstGeom>
          <a:noFill/>
        </p:spPr>
        <p:txBody>
          <a:bodyPr wrap="square" lIns="0" tIns="0" rIns="0" bIns="0" rtlCol="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3C4C58"/>
                </a:solidFill>
                <a:effectLst/>
                <a:uLnTx/>
                <a:uFillTx/>
                <a:latin typeface="Arial"/>
                <a:ea typeface="+mn-ea"/>
                <a:cs typeface="+mn-cs"/>
              </a:rPr>
              <a:t>10h</a:t>
            </a:r>
          </a:p>
        </p:txBody>
      </p:sp>
      <p:sp>
        <p:nvSpPr>
          <p:cNvPr id="27" name="TextBox 26">
            <a:extLst>
              <a:ext uri="{FF2B5EF4-FFF2-40B4-BE49-F238E27FC236}">
                <a16:creationId xmlns:a16="http://schemas.microsoft.com/office/drawing/2014/main" id="{173F0FB2-B1F8-4A41-82CF-050C6C3CEACF}"/>
              </a:ext>
            </a:extLst>
          </p:cNvPr>
          <p:cNvSpPr txBox="1"/>
          <p:nvPr/>
        </p:nvSpPr>
        <p:spPr>
          <a:xfrm>
            <a:off x="1329030" y="4598873"/>
            <a:ext cx="395221" cy="246221"/>
          </a:xfrm>
          <a:prstGeom prst="rect">
            <a:avLst/>
          </a:prstGeom>
          <a:noFill/>
        </p:spPr>
        <p:txBody>
          <a:bodyPr wrap="square" lIns="0" tIns="0" rIns="0" bIns="0" rtlCol="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3C4C58"/>
                </a:solidFill>
                <a:effectLst/>
                <a:uLnTx/>
                <a:uFillTx/>
                <a:latin typeface="Arial"/>
                <a:ea typeface="+mn-ea"/>
                <a:cs typeface="+mn-cs"/>
              </a:rPr>
              <a:t>14h</a:t>
            </a:r>
          </a:p>
        </p:txBody>
      </p:sp>
      <p:sp>
        <p:nvSpPr>
          <p:cNvPr id="28" name="TextBox 27">
            <a:extLst>
              <a:ext uri="{FF2B5EF4-FFF2-40B4-BE49-F238E27FC236}">
                <a16:creationId xmlns:a16="http://schemas.microsoft.com/office/drawing/2014/main" id="{33CB749B-3820-E215-9890-86B6EFC04E68}"/>
              </a:ext>
            </a:extLst>
          </p:cNvPr>
          <p:cNvSpPr txBox="1"/>
          <p:nvPr/>
        </p:nvSpPr>
        <p:spPr>
          <a:xfrm>
            <a:off x="1822196" y="4598873"/>
            <a:ext cx="395221" cy="246221"/>
          </a:xfrm>
          <a:prstGeom prst="rect">
            <a:avLst/>
          </a:prstGeom>
          <a:noFill/>
        </p:spPr>
        <p:txBody>
          <a:bodyPr wrap="square" lIns="0" tIns="0" rIns="0" bIns="0" rtlCol="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3C4C58"/>
                </a:solidFill>
                <a:effectLst/>
                <a:uLnTx/>
                <a:uFillTx/>
                <a:latin typeface="Arial"/>
                <a:ea typeface="+mn-ea"/>
                <a:cs typeface="+mn-cs"/>
              </a:rPr>
              <a:t>18h</a:t>
            </a:r>
          </a:p>
        </p:txBody>
      </p:sp>
      <p:sp>
        <p:nvSpPr>
          <p:cNvPr id="29" name="TextBox 28">
            <a:extLst>
              <a:ext uri="{FF2B5EF4-FFF2-40B4-BE49-F238E27FC236}">
                <a16:creationId xmlns:a16="http://schemas.microsoft.com/office/drawing/2014/main" id="{BA917289-7C83-F9FE-448E-E70045056A86}"/>
              </a:ext>
            </a:extLst>
          </p:cNvPr>
          <p:cNvSpPr txBox="1"/>
          <p:nvPr/>
        </p:nvSpPr>
        <p:spPr>
          <a:xfrm>
            <a:off x="2315363" y="4598873"/>
            <a:ext cx="395221" cy="246221"/>
          </a:xfrm>
          <a:prstGeom prst="rect">
            <a:avLst/>
          </a:prstGeom>
          <a:noFill/>
        </p:spPr>
        <p:txBody>
          <a:bodyPr wrap="square" lIns="0" tIns="0" rIns="0" bIns="0" rtlCol="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3C4C58"/>
                </a:solidFill>
                <a:effectLst/>
                <a:uLnTx/>
                <a:uFillTx/>
                <a:latin typeface="Arial"/>
                <a:ea typeface="+mn-ea"/>
                <a:cs typeface="+mn-cs"/>
              </a:rPr>
              <a:t>22h</a:t>
            </a:r>
          </a:p>
        </p:txBody>
      </p:sp>
      <p:sp>
        <p:nvSpPr>
          <p:cNvPr id="30" name="TextBox 29">
            <a:extLst>
              <a:ext uri="{FF2B5EF4-FFF2-40B4-BE49-F238E27FC236}">
                <a16:creationId xmlns:a16="http://schemas.microsoft.com/office/drawing/2014/main" id="{FD0017FA-C840-862F-C958-8AC5B4D2BDD4}"/>
              </a:ext>
            </a:extLst>
          </p:cNvPr>
          <p:cNvSpPr txBox="1"/>
          <p:nvPr/>
        </p:nvSpPr>
        <p:spPr>
          <a:xfrm>
            <a:off x="2808530" y="4598873"/>
            <a:ext cx="395221" cy="246221"/>
          </a:xfrm>
          <a:prstGeom prst="rect">
            <a:avLst/>
          </a:prstGeom>
          <a:noFill/>
        </p:spPr>
        <p:txBody>
          <a:bodyPr wrap="square" lIns="0" tIns="0" rIns="0" bIns="0" rtlCol="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3C4C58"/>
                </a:solidFill>
                <a:effectLst/>
                <a:uLnTx/>
                <a:uFillTx/>
                <a:latin typeface="Arial"/>
                <a:ea typeface="+mn-ea"/>
                <a:cs typeface="+mn-cs"/>
              </a:rPr>
              <a:t>02h</a:t>
            </a:r>
          </a:p>
        </p:txBody>
      </p:sp>
      <p:sp>
        <p:nvSpPr>
          <p:cNvPr id="31" name="TextBox 30">
            <a:extLst>
              <a:ext uri="{FF2B5EF4-FFF2-40B4-BE49-F238E27FC236}">
                <a16:creationId xmlns:a16="http://schemas.microsoft.com/office/drawing/2014/main" id="{B9EF87AF-EA59-E43A-614D-68B6FE0614AE}"/>
              </a:ext>
            </a:extLst>
          </p:cNvPr>
          <p:cNvSpPr txBox="1"/>
          <p:nvPr/>
        </p:nvSpPr>
        <p:spPr>
          <a:xfrm>
            <a:off x="3301695" y="4598873"/>
            <a:ext cx="395221" cy="246221"/>
          </a:xfrm>
          <a:prstGeom prst="rect">
            <a:avLst/>
          </a:prstGeom>
          <a:noFill/>
        </p:spPr>
        <p:txBody>
          <a:bodyPr wrap="square" lIns="0" tIns="0" rIns="0" bIns="0" rtlCol="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3C4C58"/>
                </a:solidFill>
                <a:effectLst/>
                <a:uLnTx/>
                <a:uFillTx/>
                <a:latin typeface="Arial"/>
                <a:ea typeface="+mn-ea"/>
                <a:cs typeface="+mn-cs"/>
              </a:rPr>
              <a:t>06h</a:t>
            </a:r>
          </a:p>
        </p:txBody>
      </p:sp>
      <p:sp>
        <p:nvSpPr>
          <p:cNvPr id="32" name="Content Placeholder 1">
            <a:extLst>
              <a:ext uri="{FF2B5EF4-FFF2-40B4-BE49-F238E27FC236}">
                <a16:creationId xmlns:a16="http://schemas.microsoft.com/office/drawing/2014/main" id="{6563DFB8-FEBD-26FE-CFA5-21E534BFD050}"/>
              </a:ext>
            </a:extLst>
          </p:cNvPr>
          <p:cNvSpPr txBox="1">
            <a:spLocks/>
          </p:cNvSpPr>
          <p:nvPr/>
        </p:nvSpPr>
        <p:spPr>
          <a:xfrm>
            <a:off x="4638292" y="1378987"/>
            <a:ext cx="3203204" cy="320362"/>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Clr>
                <a:srgbClr val="A12137"/>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A12137"/>
              </a:buClr>
              <a:buFont typeface="Calibri" panose="020F050202020403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A12137"/>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A12137"/>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A12137"/>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ctr" defTabSz="914400" rtl="0" eaLnBrk="1" fontAlgn="auto" latinLnBrk="0" hangingPunct="1">
              <a:lnSpc>
                <a:spcPct val="90000"/>
              </a:lnSpc>
              <a:spcBef>
                <a:spcPts val="1000"/>
              </a:spcBef>
              <a:spcAft>
                <a:spcPts val="0"/>
              </a:spcAft>
              <a:buClr>
                <a:srgbClr val="A12137"/>
              </a:buClr>
              <a:buSzTx/>
              <a:buFont typeface="Arial" panose="020B0604020202020204" pitchFamily="34" charset="0"/>
              <a:buNone/>
              <a:tabLst/>
              <a:defRPr/>
            </a:pPr>
            <a:r>
              <a:rPr kumimoji="0" lang="en-US" sz="1800" b="1" i="0" u="none" strike="noStrike" kern="1200" cap="none" spc="0" normalizeH="0" baseline="0" noProof="0" dirty="0">
                <a:ln>
                  <a:noFill/>
                </a:ln>
                <a:solidFill>
                  <a:srgbClr val="3C4C58"/>
                </a:solidFill>
                <a:effectLst/>
                <a:uLnTx/>
                <a:uFillTx/>
                <a:latin typeface="Arial"/>
                <a:ea typeface="+mn-ea"/>
                <a:cs typeface="+mn-cs"/>
              </a:rPr>
              <a:t>Normal individual</a:t>
            </a:r>
          </a:p>
          <a:p>
            <a:pPr marL="0" marR="0" lvl="0" indent="0" algn="ctr" defTabSz="914400" rtl="0" eaLnBrk="1" fontAlgn="auto" latinLnBrk="0" hangingPunct="1">
              <a:lnSpc>
                <a:spcPct val="90000"/>
              </a:lnSpc>
              <a:spcBef>
                <a:spcPts val="1000"/>
              </a:spcBef>
              <a:spcAft>
                <a:spcPts val="0"/>
              </a:spcAft>
              <a:buClr>
                <a:srgbClr val="A12137"/>
              </a:buClr>
              <a:buSzTx/>
              <a:buFont typeface="Arial" panose="020B0604020202020204" pitchFamily="34" charset="0"/>
              <a:buNone/>
              <a:tabLst/>
              <a:defRPr/>
            </a:pPr>
            <a:endParaRPr kumimoji="0" lang="en-US" sz="1800" b="1" i="0" u="none" strike="noStrike" kern="1200" cap="none" spc="0" normalizeH="0" baseline="0" noProof="0" dirty="0">
              <a:ln>
                <a:noFill/>
              </a:ln>
              <a:solidFill>
                <a:srgbClr val="3C4C58"/>
              </a:solidFill>
              <a:effectLst/>
              <a:uLnTx/>
              <a:uFillTx/>
              <a:latin typeface="Arial"/>
              <a:ea typeface="+mn-ea"/>
              <a:cs typeface="+mn-cs"/>
            </a:endParaRPr>
          </a:p>
        </p:txBody>
      </p:sp>
      <p:grpSp>
        <p:nvGrpSpPr>
          <p:cNvPr id="33" name="Group 32">
            <a:extLst>
              <a:ext uri="{FF2B5EF4-FFF2-40B4-BE49-F238E27FC236}">
                <a16:creationId xmlns:a16="http://schemas.microsoft.com/office/drawing/2014/main" id="{C39FE4A4-EA7C-0410-86B4-CD1ABFEE66C6}"/>
              </a:ext>
            </a:extLst>
          </p:cNvPr>
          <p:cNvGrpSpPr/>
          <p:nvPr/>
        </p:nvGrpSpPr>
        <p:grpSpPr>
          <a:xfrm>
            <a:off x="3636954" y="1859002"/>
            <a:ext cx="4756192" cy="4048206"/>
            <a:chOff x="413713" y="1780356"/>
            <a:chExt cx="4012412" cy="3354282"/>
          </a:xfrm>
        </p:grpSpPr>
        <p:sp>
          <p:nvSpPr>
            <p:cNvPr id="35" name="Freeform: Shape 34">
              <a:extLst>
                <a:ext uri="{FF2B5EF4-FFF2-40B4-BE49-F238E27FC236}">
                  <a16:creationId xmlns:a16="http://schemas.microsoft.com/office/drawing/2014/main" id="{B931E76C-D65E-F9DD-31A2-C0C3C62C68BE}"/>
                </a:ext>
              </a:extLst>
            </p:cNvPr>
            <p:cNvSpPr/>
            <p:nvPr/>
          </p:nvSpPr>
          <p:spPr>
            <a:xfrm>
              <a:off x="2506538" y="2639284"/>
              <a:ext cx="843502" cy="322725"/>
            </a:xfrm>
            <a:custGeom>
              <a:avLst/>
              <a:gdLst>
                <a:gd name="connsiteX0" fmla="*/ 843502 w 843502"/>
                <a:gd name="connsiteY0" fmla="*/ 178316 h 322725"/>
                <a:gd name="connsiteX1" fmla="*/ 338213 w 843502"/>
                <a:gd name="connsiteY1" fmla="*/ 315061 h 322725"/>
                <a:gd name="connsiteX2" fmla="*/ 304830 w 843502"/>
                <a:gd name="connsiteY2" fmla="*/ 322718 h 322725"/>
                <a:gd name="connsiteX3" fmla="*/ 248291 w 843502"/>
                <a:gd name="connsiteY3" fmla="*/ 280355 h 322725"/>
                <a:gd name="connsiteX4" fmla="*/ 265378 w 843502"/>
                <a:gd name="connsiteY4" fmla="*/ 251611 h 322725"/>
                <a:gd name="connsiteX5" fmla="*/ 295726 w 843502"/>
                <a:gd name="connsiteY5" fmla="*/ 229732 h 322725"/>
                <a:gd name="connsiteX6" fmla="*/ 301796 w 843502"/>
                <a:gd name="connsiteY6" fmla="*/ 218792 h 322725"/>
                <a:gd name="connsiteX7" fmla="*/ 295726 w 843502"/>
                <a:gd name="connsiteY7" fmla="*/ 206759 h 322725"/>
                <a:gd name="connsiteX8" fmla="*/ 263861 w 843502"/>
                <a:gd name="connsiteY8" fmla="*/ 206759 h 322725"/>
                <a:gd name="connsiteX9" fmla="*/ 181922 w 843502"/>
                <a:gd name="connsiteY9" fmla="*/ 261457 h 322725"/>
                <a:gd name="connsiteX10" fmla="*/ 109088 w 843502"/>
                <a:gd name="connsiteY10" fmla="*/ 282242 h 322725"/>
                <a:gd name="connsiteX11" fmla="*/ 31701 w 843502"/>
                <a:gd name="connsiteY11" fmla="*/ 259269 h 322725"/>
                <a:gd name="connsiteX12" fmla="*/ 27149 w 843502"/>
                <a:gd name="connsiteY12" fmla="*/ 150967 h 322725"/>
                <a:gd name="connsiteX13" fmla="*/ 212270 w 843502"/>
                <a:gd name="connsiteY13" fmla="*/ 2188 h 322725"/>
                <a:gd name="connsiteX14" fmla="*/ 285104 w 843502"/>
                <a:gd name="connsiteY14" fmla="*/ 0 h 322725"/>
                <a:gd name="connsiteX15" fmla="*/ 843502 w 843502"/>
                <a:gd name="connsiteY15" fmla="*/ 178316 h 3227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843502" h="322725">
                  <a:moveTo>
                    <a:pt x="843502" y="178316"/>
                  </a:moveTo>
                  <a:cubicBezTo>
                    <a:pt x="608307" y="191443"/>
                    <a:pt x="417117" y="275678"/>
                    <a:pt x="338213" y="315061"/>
                  </a:cubicBezTo>
                  <a:cubicBezTo>
                    <a:pt x="328553" y="320186"/>
                    <a:pt x="316822" y="322877"/>
                    <a:pt x="304830" y="322718"/>
                  </a:cubicBezTo>
                  <a:cubicBezTo>
                    <a:pt x="272991" y="322276"/>
                    <a:pt x="247678" y="303309"/>
                    <a:pt x="248291" y="280355"/>
                  </a:cubicBezTo>
                  <a:cubicBezTo>
                    <a:pt x="248581" y="269536"/>
                    <a:pt x="254711" y="259224"/>
                    <a:pt x="265378" y="251611"/>
                  </a:cubicBezTo>
                  <a:lnTo>
                    <a:pt x="295726" y="229732"/>
                  </a:lnTo>
                  <a:cubicBezTo>
                    <a:pt x="299691" y="226814"/>
                    <a:pt x="301876" y="222876"/>
                    <a:pt x="301796" y="218792"/>
                  </a:cubicBezTo>
                  <a:cubicBezTo>
                    <a:pt x="302116" y="214354"/>
                    <a:pt x="299926" y="210012"/>
                    <a:pt x="295726" y="206759"/>
                  </a:cubicBezTo>
                  <a:cubicBezTo>
                    <a:pt x="286875" y="200504"/>
                    <a:pt x="272712" y="200504"/>
                    <a:pt x="263861" y="206759"/>
                  </a:cubicBezTo>
                  <a:lnTo>
                    <a:pt x="181922" y="261457"/>
                  </a:lnTo>
                  <a:cubicBezTo>
                    <a:pt x="162378" y="275018"/>
                    <a:pt x="136211" y="282485"/>
                    <a:pt x="109088" y="282242"/>
                  </a:cubicBezTo>
                  <a:cubicBezTo>
                    <a:pt x="80052" y="282416"/>
                    <a:pt x="52148" y="274132"/>
                    <a:pt x="31701" y="259269"/>
                  </a:cubicBezTo>
                  <a:cubicBezTo>
                    <a:pt x="-8749" y="229545"/>
                    <a:pt x="-10731" y="182402"/>
                    <a:pt x="27149" y="150967"/>
                  </a:cubicBezTo>
                  <a:lnTo>
                    <a:pt x="212270" y="2188"/>
                  </a:lnTo>
                  <a:lnTo>
                    <a:pt x="285104" y="0"/>
                  </a:lnTo>
                  <a:cubicBezTo>
                    <a:pt x="497827" y="-125"/>
                    <a:pt x="700687" y="64656"/>
                    <a:pt x="843502" y="178316"/>
                  </a:cubicBezTo>
                  <a:close/>
                </a:path>
              </a:pathLst>
            </a:custGeom>
            <a:solidFill>
              <a:schemeClr val="accent2">
                <a:lumMod val="20000"/>
                <a:lumOff val="80000"/>
              </a:schemeClr>
            </a:solidFill>
            <a:ln w="12700" cap="flat">
              <a:solidFill>
                <a:schemeClr val="accent5"/>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Arial"/>
                <a:ea typeface="+mn-ea"/>
                <a:cs typeface="+mn-cs"/>
              </a:endParaRPr>
            </a:p>
          </p:txBody>
        </p:sp>
        <p:sp>
          <p:nvSpPr>
            <p:cNvPr id="36" name="Freeform: Shape 35">
              <a:extLst>
                <a:ext uri="{FF2B5EF4-FFF2-40B4-BE49-F238E27FC236}">
                  <a16:creationId xmlns:a16="http://schemas.microsoft.com/office/drawing/2014/main" id="{B656CB0C-1029-A99E-5940-A0F36D997F3A}"/>
                </a:ext>
              </a:extLst>
            </p:cNvPr>
            <p:cNvSpPr/>
            <p:nvPr/>
          </p:nvSpPr>
          <p:spPr>
            <a:xfrm>
              <a:off x="2556552" y="2639278"/>
              <a:ext cx="747966" cy="285529"/>
            </a:xfrm>
            <a:custGeom>
              <a:avLst/>
              <a:gdLst>
                <a:gd name="connsiteX0" fmla="*/ 747967 w 747966"/>
                <a:gd name="connsiteY0" fmla="*/ 145503 h 285529"/>
                <a:gd name="connsiteX1" fmla="*/ 259369 w 747966"/>
                <a:gd name="connsiteY1" fmla="*/ 285530 h 285529"/>
                <a:gd name="connsiteX2" fmla="*/ 250264 w 747966"/>
                <a:gd name="connsiteY2" fmla="*/ 285530 h 285529"/>
                <a:gd name="connsiteX3" fmla="*/ 247229 w 747966"/>
                <a:gd name="connsiteY3" fmla="*/ 281154 h 285529"/>
                <a:gd name="connsiteX4" fmla="*/ 250264 w 747966"/>
                <a:gd name="connsiteY4" fmla="*/ 277872 h 285529"/>
                <a:gd name="connsiteX5" fmla="*/ 280612 w 747966"/>
                <a:gd name="connsiteY5" fmla="*/ 254899 h 285529"/>
                <a:gd name="connsiteX6" fmla="*/ 301855 w 747966"/>
                <a:gd name="connsiteY6" fmla="*/ 218798 h 285529"/>
                <a:gd name="connsiteX7" fmla="*/ 229021 w 747966"/>
                <a:gd name="connsiteY7" fmla="*/ 166288 h 285529"/>
                <a:gd name="connsiteX8" fmla="*/ 180464 w 747966"/>
                <a:gd name="connsiteY8" fmla="*/ 180510 h 285529"/>
                <a:gd name="connsiteX9" fmla="*/ 98526 w 747966"/>
                <a:gd name="connsiteY9" fmla="*/ 235208 h 285529"/>
                <a:gd name="connsiteX10" fmla="*/ 59074 w 747966"/>
                <a:gd name="connsiteY10" fmla="*/ 246147 h 285529"/>
                <a:gd name="connsiteX11" fmla="*/ 0 w 747966"/>
                <a:gd name="connsiteY11" fmla="*/ 203407 h 285529"/>
                <a:gd name="connsiteX12" fmla="*/ 15069 w 747966"/>
                <a:gd name="connsiteY12" fmla="*/ 175040 h 285529"/>
                <a:gd name="connsiteX13" fmla="*/ 232056 w 747966"/>
                <a:gd name="connsiteY13" fmla="*/ 6 h 285529"/>
                <a:gd name="connsiteX14" fmla="*/ 235090 w 747966"/>
                <a:gd name="connsiteY14" fmla="*/ 6 h 285529"/>
                <a:gd name="connsiteX15" fmla="*/ 747967 w 747966"/>
                <a:gd name="connsiteY15" fmla="*/ 145503 h 2855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747966" h="285529">
                  <a:moveTo>
                    <a:pt x="747967" y="145503"/>
                  </a:moveTo>
                  <a:cubicBezTo>
                    <a:pt x="518841" y="166288"/>
                    <a:pt x="333720" y="248335"/>
                    <a:pt x="259369" y="285530"/>
                  </a:cubicBezTo>
                  <a:lnTo>
                    <a:pt x="250264" y="285530"/>
                  </a:lnTo>
                  <a:cubicBezTo>
                    <a:pt x="248747" y="283342"/>
                    <a:pt x="247229" y="282248"/>
                    <a:pt x="247229" y="281154"/>
                  </a:cubicBezTo>
                  <a:lnTo>
                    <a:pt x="250264" y="277872"/>
                  </a:lnTo>
                  <a:lnTo>
                    <a:pt x="280612" y="254899"/>
                  </a:lnTo>
                  <a:cubicBezTo>
                    <a:pt x="294030" y="245361"/>
                    <a:pt x="301667" y="232383"/>
                    <a:pt x="301855" y="218798"/>
                  </a:cubicBezTo>
                  <a:cubicBezTo>
                    <a:pt x="301855" y="189797"/>
                    <a:pt x="269247" y="166288"/>
                    <a:pt x="229021" y="166288"/>
                  </a:cubicBezTo>
                  <a:cubicBezTo>
                    <a:pt x="210823" y="166060"/>
                    <a:pt x="193285" y="171196"/>
                    <a:pt x="180464" y="180510"/>
                  </a:cubicBezTo>
                  <a:lnTo>
                    <a:pt x="98526" y="235208"/>
                  </a:lnTo>
                  <a:cubicBezTo>
                    <a:pt x="87484" y="241984"/>
                    <a:pt x="73568" y="245843"/>
                    <a:pt x="59074" y="246147"/>
                  </a:cubicBezTo>
                  <a:cubicBezTo>
                    <a:pt x="26391" y="246106"/>
                    <a:pt x="-58" y="226970"/>
                    <a:pt x="0" y="203407"/>
                  </a:cubicBezTo>
                  <a:cubicBezTo>
                    <a:pt x="26" y="192939"/>
                    <a:pt x="5389" y="182843"/>
                    <a:pt x="15069" y="175040"/>
                  </a:cubicBezTo>
                  <a:lnTo>
                    <a:pt x="232056" y="6"/>
                  </a:lnTo>
                  <a:lnTo>
                    <a:pt x="235090" y="6"/>
                  </a:lnTo>
                  <a:cubicBezTo>
                    <a:pt x="425591" y="-655"/>
                    <a:pt x="609175" y="51426"/>
                    <a:pt x="747967" y="145503"/>
                  </a:cubicBezTo>
                  <a:close/>
                </a:path>
              </a:pathLst>
            </a:custGeom>
            <a:solidFill>
              <a:schemeClr val="accent2">
                <a:lumMod val="20000"/>
                <a:lumOff val="80000"/>
              </a:schemeClr>
            </a:solidFill>
            <a:ln w="12700" cap="flat">
              <a:solidFill>
                <a:schemeClr val="accent5"/>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Arial"/>
                <a:ea typeface="+mn-ea"/>
                <a:cs typeface="+mn-cs"/>
              </a:endParaRPr>
            </a:p>
          </p:txBody>
        </p:sp>
        <p:grpSp>
          <p:nvGrpSpPr>
            <p:cNvPr id="37" name="Group 36">
              <a:extLst>
                <a:ext uri="{FF2B5EF4-FFF2-40B4-BE49-F238E27FC236}">
                  <a16:creationId xmlns:a16="http://schemas.microsoft.com/office/drawing/2014/main" id="{15209232-ABEC-02DB-77E3-A7EE586C3721}"/>
                </a:ext>
              </a:extLst>
            </p:cNvPr>
            <p:cNvGrpSpPr/>
            <p:nvPr/>
          </p:nvGrpSpPr>
          <p:grpSpPr>
            <a:xfrm>
              <a:off x="2423180" y="2639278"/>
              <a:ext cx="926860" cy="869743"/>
              <a:chOff x="2708406" y="2639278"/>
              <a:chExt cx="926860" cy="869743"/>
            </a:xfrm>
          </p:grpSpPr>
          <p:sp>
            <p:nvSpPr>
              <p:cNvPr id="64" name="Freeform: Shape 63">
                <a:extLst>
                  <a:ext uri="{FF2B5EF4-FFF2-40B4-BE49-F238E27FC236}">
                    <a16:creationId xmlns:a16="http://schemas.microsoft.com/office/drawing/2014/main" id="{385250A9-4AEA-C2F6-87C9-AF8A3DD640EC}"/>
                  </a:ext>
                </a:extLst>
              </p:cNvPr>
              <p:cNvSpPr/>
              <p:nvPr/>
            </p:nvSpPr>
            <p:spPr>
              <a:xfrm>
                <a:off x="2708406" y="2918244"/>
                <a:ext cx="508679" cy="573235"/>
              </a:xfrm>
              <a:custGeom>
                <a:avLst/>
                <a:gdLst>
                  <a:gd name="connsiteX0" fmla="*/ 221276 w 322940"/>
                  <a:gd name="connsiteY0" fmla="*/ 0 h 573235"/>
                  <a:gd name="connsiteX1" fmla="*/ 263763 w 322940"/>
                  <a:gd name="connsiteY1" fmla="*/ 123617 h 573235"/>
                  <a:gd name="connsiteX2" fmla="*/ 92298 w 322940"/>
                  <a:gd name="connsiteY2" fmla="*/ 310685 h 573235"/>
                  <a:gd name="connsiteX3" fmla="*/ 36155 w 322940"/>
                  <a:gd name="connsiteY3" fmla="*/ 348973 h 573235"/>
                  <a:gd name="connsiteX4" fmla="*/ 36155 w 322940"/>
                  <a:gd name="connsiteY4" fmla="*/ 348973 h 573235"/>
                  <a:gd name="connsiteX5" fmla="*/ 83472 w 322940"/>
                  <a:gd name="connsiteY5" fmla="*/ 547181 h 573235"/>
                  <a:gd name="connsiteX6" fmla="*/ 196998 w 322940"/>
                  <a:gd name="connsiteY6" fmla="*/ 573235 h 573235"/>
                  <a:gd name="connsiteX7" fmla="*/ 322941 w 322940"/>
                  <a:gd name="connsiteY7" fmla="*/ 540416 h 573235"/>
                  <a:gd name="connsiteX0" fmla="*/ 221276 w 508679"/>
                  <a:gd name="connsiteY0" fmla="*/ 0 h 573235"/>
                  <a:gd name="connsiteX1" fmla="*/ 263763 w 508679"/>
                  <a:gd name="connsiteY1" fmla="*/ 123617 h 573235"/>
                  <a:gd name="connsiteX2" fmla="*/ 92298 w 508679"/>
                  <a:gd name="connsiteY2" fmla="*/ 310685 h 573235"/>
                  <a:gd name="connsiteX3" fmla="*/ 36155 w 508679"/>
                  <a:gd name="connsiteY3" fmla="*/ 348973 h 573235"/>
                  <a:gd name="connsiteX4" fmla="*/ 36155 w 508679"/>
                  <a:gd name="connsiteY4" fmla="*/ 348973 h 573235"/>
                  <a:gd name="connsiteX5" fmla="*/ 83472 w 508679"/>
                  <a:gd name="connsiteY5" fmla="*/ 547181 h 573235"/>
                  <a:gd name="connsiteX6" fmla="*/ 196998 w 508679"/>
                  <a:gd name="connsiteY6" fmla="*/ 573235 h 573235"/>
                  <a:gd name="connsiteX7" fmla="*/ 508679 w 508679"/>
                  <a:gd name="connsiteY7" fmla="*/ 402303 h 573235"/>
                  <a:gd name="connsiteX0" fmla="*/ 221276 w 508679"/>
                  <a:gd name="connsiteY0" fmla="*/ 0 h 573235"/>
                  <a:gd name="connsiteX1" fmla="*/ 263763 w 508679"/>
                  <a:gd name="connsiteY1" fmla="*/ 123617 h 573235"/>
                  <a:gd name="connsiteX2" fmla="*/ 92298 w 508679"/>
                  <a:gd name="connsiteY2" fmla="*/ 310685 h 573235"/>
                  <a:gd name="connsiteX3" fmla="*/ 36155 w 508679"/>
                  <a:gd name="connsiteY3" fmla="*/ 348973 h 573235"/>
                  <a:gd name="connsiteX4" fmla="*/ 36155 w 508679"/>
                  <a:gd name="connsiteY4" fmla="*/ 348973 h 573235"/>
                  <a:gd name="connsiteX5" fmla="*/ 83472 w 508679"/>
                  <a:gd name="connsiteY5" fmla="*/ 547181 h 573235"/>
                  <a:gd name="connsiteX6" fmla="*/ 196998 w 508679"/>
                  <a:gd name="connsiteY6" fmla="*/ 573235 h 573235"/>
                  <a:gd name="connsiteX7" fmla="*/ 508679 w 508679"/>
                  <a:gd name="connsiteY7" fmla="*/ 402303 h 5732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8679" h="573235">
                    <a:moveTo>
                      <a:pt x="221276" y="0"/>
                    </a:moveTo>
                    <a:cubicBezTo>
                      <a:pt x="257693" y="21879"/>
                      <a:pt x="291076" y="60168"/>
                      <a:pt x="263763" y="123617"/>
                    </a:cubicBezTo>
                    <a:cubicBezTo>
                      <a:pt x="236450" y="187067"/>
                      <a:pt x="148441" y="269114"/>
                      <a:pt x="92298" y="310685"/>
                    </a:cubicBezTo>
                    <a:cubicBezTo>
                      <a:pt x="70110" y="320510"/>
                      <a:pt x="50993" y="333547"/>
                      <a:pt x="36155" y="348973"/>
                    </a:cubicBezTo>
                    <a:lnTo>
                      <a:pt x="36155" y="348973"/>
                    </a:lnTo>
                    <a:cubicBezTo>
                      <a:pt x="-26698" y="413127"/>
                      <a:pt x="-5513" y="501867"/>
                      <a:pt x="83472" y="547181"/>
                    </a:cubicBezTo>
                    <a:cubicBezTo>
                      <a:pt x="116685" y="564094"/>
                      <a:pt x="156336" y="573194"/>
                      <a:pt x="196998" y="573235"/>
                    </a:cubicBezTo>
                    <a:cubicBezTo>
                      <a:pt x="242980" y="573127"/>
                      <a:pt x="468463" y="537716"/>
                      <a:pt x="508679" y="402303"/>
                    </a:cubicBezTo>
                  </a:path>
                </a:pathLst>
              </a:custGeom>
              <a:gradFill flip="none" rotWithShape="1">
                <a:gsLst>
                  <a:gs pos="5310">
                    <a:srgbClr val="FBF2EB"/>
                  </a:gs>
                  <a:gs pos="31000">
                    <a:schemeClr val="accent2">
                      <a:lumMod val="20000"/>
                      <a:lumOff val="80000"/>
                    </a:schemeClr>
                  </a:gs>
                  <a:gs pos="100000">
                    <a:srgbClr val="FCAFA2"/>
                  </a:gs>
                </a:gsLst>
                <a:path path="shape">
                  <a:fillToRect l="50000" t="50000" r="50000" b="50000"/>
                </a:path>
                <a:tileRect/>
              </a:gradFill>
              <a:ln w="12700" cap="flat">
                <a:solidFill>
                  <a:srgbClr val="E48091"/>
                </a:solidFill>
                <a:prstDash val="solid"/>
                <a:round/>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Arial"/>
                  <a:ea typeface="+mn-ea"/>
                  <a:cs typeface="+mn-cs"/>
                </a:endParaRPr>
              </a:p>
            </p:txBody>
          </p:sp>
          <p:sp>
            <p:nvSpPr>
              <p:cNvPr id="65" name="Freeform: Shape 64">
                <a:extLst>
                  <a:ext uri="{FF2B5EF4-FFF2-40B4-BE49-F238E27FC236}">
                    <a16:creationId xmlns:a16="http://schemas.microsoft.com/office/drawing/2014/main" id="{9424D6E7-1EF0-470B-7B4B-09E0F77AF89C}"/>
                  </a:ext>
                </a:extLst>
              </p:cNvPr>
              <p:cNvSpPr/>
              <p:nvPr/>
            </p:nvSpPr>
            <p:spPr>
              <a:xfrm>
                <a:off x="2895548" y="2786177"/>
                <a:ext cx="480297" cy="722844"/>
              </a:xfrm>
              <a:custGeom>
                <a:avLst/>
                <a:gdLst>
                  <a:gd name="connsiteX0" fmla="*/ 142634 w 394573"/>
                  <a:gd name="connsiteY0" fmla="*/ 0 h 551394"/>
                  <a:gd name="connsiteX1" fmla="*/ 130495 w 394573"/>
                  <a:gd name="connsiteY1" fmla="*/ 98456 h 551394"/>
                  <a:gd name="connsiteX2" fmla="*/ 301960 w 394573"/>
                  <a:gd name="connsiteY2" fmla="*/ 285524 h 551394"/>
                  <a:gd name="connsiteX3" fmla="*/ 358103 w 394573"/>
                  <a:gd name="connsiteY3" fmla="*/ 323812 h 551394"/>
                  <a:gd name="connsiteX4" fmla="*/ 358103 w 394573"/>
                  <a:gd name="connsiteY4" fmla="*/ 323812 h 551394"/>
                  <a:gd name="connsiteX5" fmla="*/ 394520 w 394573"/>
                  <a:gd name="connsiteY5" fmla="*/ 405859 h 551394"/>
                  <a:gd name="connsiteX6" fmla="*/ 201812 w 394573"/>
                  <a:gd name="connsiteY6" fmla="*/ 551356 h 551394"/>
                  <a:gd name="connsiteX7" fmla="*/ 0 w 394573"/>
                  <a:gd name="connsiteY7" fmla="*/ 412423 h 551394"/>
                  <a:gd name="connsiteX8" fmla="*/ 0 w 394573"/>
                  <a:gd name="connsiteY8" fmla="*/ 412423 h 551394"/>
                  <a:gd name="connsiteX9" fmla="*/ 0 w 394573"/>
                  <a:gd name="connsiteY9" fmla="*/ 18597 h 551394"/>
                  <a:gd name="connsiteX0" fmla="*/ 144963 w 396902"/>
                  <a:gd name="connsiteY0" fmla="*/ 0 h 551394"/>
                  <a:gd name="connsiteX1" fmla="*/ 132824 w 396902"/>
                  <a:gd name="connsiteY1" fmla="*/ 98456 h 551394"/>
                  <a:gd name="connsiteX2" fmla="*/ 304289 w 396902"/>
                  <a:gd name="connsiteY2" fmla="*/ 285524 h 551394"/>
                  <a:gd name="connsiteX3" fmla="*/ 360432 w 396902"/>
                  <a:gd name="connsiteY3" fmla="*/ 323812 h 551394"/>
                  <a:gd name="connsiteX4" fmla="*/ 360432 w 396902"/>
                  <a:gd name="connsiteY4" fmla="*/ 323812 h 551394"/>
                  <a:gd name="connsiteX5" fmla="*/ 396849 w 396902"/>
                  <a:gd name="connsiteY5" fmla="*/ 405859 h 551394"/>
                  <a:gd name="connsiteX6" fmla="*/ 204141 w 396902"/>
                  <a:gd name="connsiteY6" fmla="*/ 551356 h 551394"/>
                  <a:gd name="connsiteX7" fmla="*/ 2329 w 396902"/>
                  <a:gd name="connsiteY7" fmla="*/ 412423 h 551394"/>
                  <a:gd name="connsiteX8" fmla="*/ 2329 w 396902"/>
                  <a:gd name="connsiteY8" fmla="*/ 412423 h 551394"/>
                  <a:gd name="connsiteX9" fmla="*/ 0 w 396902"/>
                  <a:gd name="connsiteY9" fmla="*/ 65393 h 551394"/>
                  <a:gd name="connsiteX10" fmla="*/ 2329 w 396902"/>
                  <a:gd name="connsiteY10" fmla="*/ 18597 h 551394"/>
                  <a:gd name="connsiteX0" fmla="*/ 204546 w 456485"/>
                  <a:gd name="connsiteY0" fmla="*/ 74272 h 625666"/>
                  <a:gd name="connsiteX1" fmla="*/ 192407 w 456485"/>
                  <a:gd name="connsiteY1" fmla="*/ 172728 h 625666"/>
                  <a:gd name="connsiteX2" fmla="*/ 363872 w 456485"/>
                  <a:gd name="connsiteY2" fmla="*/ 359796 h 625666"/>
                  <a:gd name="connsiteX3" fmla="*/ 420015 w 456485"/>
                  <a:gd name="connsiteY3" fmla="*/ 398084 h 625666"/>
                  <a:gd name="connsiteX4" fmla="*/ 420015 w 456485"/>
                  <a:gd name="connsiteY4" fmla="*/ 398084 h 625666"/>
                  <a:gd name="connsiteX5" fmla="*/ 456432 w 456485"/>
                  <a:gd name="connsiteY5" fmla="*/ 480131 h 625666"/>
                  <a:gd name="connsiteX6" fmla="*/ 263724 w 456485"/>
                  <a:gd name="connsiteY6" fmla="*/ 625628 h 625666"/>
                  <a:gd name="connsiteX7" fmla="*/ 61912 w 456485"/>
                  <a:gd name="connsiteY7" fmla="*/ 486695 h 625666"/>
                  <a:gd name="connsiteX8" fmla="*/ 61912 w 456485"/>
                  <a:gd name="connsiteY8" fmla="*/ 486695 h 625666"/>
                  <a:gd name="connsiteX9" fmla="*/ 59583 w 456485"/>
                  <a:gd name="connsiteY9" fmla="*/ 139665 h 625666"/>
                  <a:gd name="connsiteX10" fmla="*/ 0 w 456485"/>
                  <a:gd name="connsiteY10" fmla="*/ 0 h 625666"/>
                  <a:gd name="connsiteX0" fmla="*/ 204546 w 456485"/>
                  <a:gd name="connsiteY0" fmla="*/ 74272 h 625666"/>
                  <a:gd name="connsiteX1" fmla="*/ 192407 w 456485"/>
                  <a:gd name="connsiteY1" fmla="*/ 172728 h 625666"/>
                  <a:gd name="connsiteX2" fmla="*/ 363872 w 456485"/>
                  <a:gd name="connsiteY2" fmla="*/ 359796 h 625666"/>
                  <a:gd name="connsiteX3" fmla="*/ 420015 w 456485"/>
                  <a:gd name="connsiteY3" fmla="*/ 398084 h 625666"/>
                  <a:gd name="connsiteX4" fmla="*/ 420015 w 456485"/>
                  <a:gd name="connsiteY4" fmla="*/ 398084 h 625666"/>
                  <a:gd name="connsiteX5" fmla="*/ 456432 w 456485"/>
                  <a:gd name="connsiteY5" fmla="*/ 480131 h 625666"/>
                  <a:gd name="connsiteX6" fmla="*/ 263724 w 456485"/>
                  <a:gd name="connsiteY6" fmla="*/ 625628 h 625666"/>
                  <a:gd name="connsiteX7" fmla="*/ 61912 w 456485"/>
                  <a:gd name="connsiteY7" fmla="*/ 486695 h 625666"/>
                  <a:gd name="connsiteX8" fmla="*/ 61912 w 456485"/>
                  <a:gd name="connsiteY8" fmla="*/ 486695 h 625666"/>
                  <a:gd name="connsiteX9" fmla="*/ 59583 w 456485"/>
                  <a:gd name="connsiteY9" fmla="*/ 139665 h 625666"/>
                  <a:gd name="connsiteX10" fmla="*/ 0 w 456485"/>
                  <a:gd name="connsiteY10" fmla="*/ 0 h 625666"/>
                  <a:gd name="connsiteX0" fmla="*/ 299796 w 456485"/>
                  <a:gd name="connsiteY0" fmla="*/ 0 h 722844"/>
                  <a:gd name="connsiteX1" fmla="*/ 192407 w 456485"/>
                  <a:gd name="connsiteY1" fmla="*/ 269906 h 722844"/>
                  <a:gd name="connsiteX2" fmla="*/ 363872 w 456485"/>
                  <a:gd name="connsiteY2" fmla="*/ 456974 h 722844"/>
                  <a:gd name="connsiteX3" fmla="*/ 420015 w 456485"/>
                  <a:gd name="connsiteY3" fmla="*/ 495262 h 722844"/>
                  <a:gd name="connsiteX4" fmla="*/ 420015 w 456485"/>
                  <a:gd name="connsiteY4" fmla="*/ 495262 h 722844"/>
                  <a:gd name="connsiteX5" fmla="*/ 456432 w 456485"/>
                  <a:gd name="connsiteY5" fmla="*/ 577309 h 722844"/>
                  <a:gd name="connsiteX6" fmla="*/ 263724 w 456485"/>
                  <a:gd name="connsiteY6" fmla="*/ 722806 h 722844"/>
                  <a:gd name="connsiteX7" fmla="*/ 61912 w 456485"/>
                  <a:gd name="connsiteY7" fmla="*/ 583873 h 722844"/>
                  <a:gd name="connsiteX8" fmla="*/ 61912 w 456485"/>
                  <a:gd name="connsiteY8" fmla="*/ 583873 h 722844"/>
                  <a:gd name="connsiteX9" fmla="*/ 59583 w 456485"/>
                  <a:gd name="connsiteY9" fmla="*/ 236843 h 722844"/>
                  <a:gd name="connsiteX10" fmla="*/ 0 w 456485"/>
                  <a:gd name="connsiteY10" fmla="*/ 97178 h 722844"/>
                  <a:gd name="connsiteX0" fmla="*/ 299796 w 456485"/>
                  <a:gd name="connsiteY0" fmla="*/ 0 h 722844"/>
                  <a:gd name="connsiteX1" fmla="*/ 192407 w 456485"/>
                  <a:gd name="connsiteY1" fmla="*/ 269906 h 722844"/>
                  <a:gd name="connsiteX2" fmla="*/ 363872 w 456485"/>
                  <a:gd name="connsiteY2" fmla="*/ 456974 h 722844"/>
                  <a:gd name="connsiteX3" fmla="*/ 420015 w 456485"/>
                  <a:gd name="connsiteY3" fmla="*/ 495262 h 722844"/>
                  <a:gd name="connsiteX4" fmla="*/ 420015 w 456485"/>
                  <a:gd name="connsiteY4" fmla="*/ 495262 h 722844"/>
                  <a:gd name="connsiteX5" fmla="*/ 456432 w 456485"/>
                  <a:gd name="connsiteY5" fmla="*/ 577309 h 722844"/>
                  <a:gd name="connsiteX6" fmla="*/ 263724 w 456485"/>
                  <a:gd name="connsiteY6" fmla="*/ 722806 h 722844"/>
                  <a:gd name="connsiteX7" fmla="*/ 61912 w 456485"/>
                  <a:gd name="connsiteY7" fmla="*/ 583873 h 722844"/>
                  <a:gd name="connsiteX8" fmla="*/ 61912 w 456485"/>
                  <a:gd name="connsiteY8" fmla="*/ 583873 h 722844"/>
                  <a:gd name="connsiteX9" fmla="*/ 59583 w 456485"/>
                  <a:gd name="connsiteY9" fmla="*/ 236843 h 722844"/>
                  <a:gd name="connsiteX10" fmla="*/ 0 w 456485"/>
                  <a:gd name="connsiteY10" fmla="*/ 97178 h 722844"/>
                  <a:gd name="connsiteX0" fmla="*/ 299796 w 456485"/>
                  <a:gd name="connsiteY0" fmla="*/ 0 h 722844"/>
                  <a:gd name="connsiteX1" fmla="*/ 192407 w 456485"/>
                  <a:gd name="connsiteY1" fmla="*/ 269906 h 722844"/>
                  <a:gd name="connsiteX2" fmla="*/ 363872 w 456485"/>
                  <a:gd name="connsiteY2" fmla="*/ 456974 h 722844"/>
                  <a:gd name="connsiteX3" fmla="*/ 420015 w 456485"/>
                  <a:gd name="connsiteY3" fmla="*/ 495262 h 722844"/>
                  <a:gd name="connsiteX4" fmla="*/ 420015 w 456485"/>
                  <a:gd name="connsiteY4" fmla="*/ 495262 h 722844"/>
                  <a:gd name="connsiteX5" fmla="*/ 456432 w 456485"/>
                  <a:gd name="connsiteY5" fmla="*/ 577309 h 722844"/>
                  <a:gd name="connsiteX6" fmla="*/ 263724 w 456485"/>
                  <a:gd name="connsiteY6" fmla="*/ 722806 h 722844"/>
                  <a:gd name="connsiteX7" fmla="*/ 61912 w 456485"/>
                  <a:gd name="connsiteY7" fmla="*/ 583873 h 722844"/>
                  <a:gd name="connsiteX8" fmla="*/ 61912 w 456485"/>
                  <a:gd name="connsiteY8" fmla="*/ 583873 h 722844"/>
                  <a:gd name="connsiteX9" fmla="*/ 78633 w 456485"/>
                  <a:gd name="connsiteY9" fmla="*/ 203505 h 722844"/>
                  <a:gd name="connsiteX10" fmla="*/ 0 w 456485"/>
                  <a:gd name="connsiteY10" fmla="*/ 97178 h 722844"/>
                  <a:gd name="connsiteX0" fmla="*/ 299796 w 456485"/>
                  <a:gd name="connsiteY0" fmla="*/ 0 h 722844"/>
                  <a:gd name="connsiteX1" fmla="*/ 192407 w 456485"/>
                  <a:gd name="connsiteY1" fmla="*/ 269906 h 722844"/>
                  <a:gd name="connsiteX2" fmla="*/ 363872 w 456485"/>
                  <a:gd name="connsiteY2" fmla="*/ 456974 h 722844"/>
                  <a:gd name="connsiteX3" fmla="*/ 420015 w 456485"/>
                  <a:gd name="connsiteY3" fmla="*/ 495262 h 722844"/>
                  <a:gd name="connsiteX4" fmla="*/ 420015 w 456485"/>
                  <a:gd name="connsiteY4" fmla="*/ 495262 h 722844"/>
                  <a:gd name="connsiteX5" fmla="*/ 456432 w 456485"/>
                  <a:gd name="connsiteY5" fmla="*/ 577309 h 722844"/>
                  <a:gd name="connsiteX6" fmla="*/ 263724 w 456485"/>
                  <a:gd name="connsiteY6" fmla="*/ 722806 h 722844"/>
                  <a:gd name="connsiteX7" fmla="*/ 61912 w 456485"/>
                  <a:gd name="connsiteY7" fmla="*/ 583873 h 722844"/>
                  <a:gd name="connsiteX8" fmla="*/ 61912 w 456485"/>
                  <a:gd name="connsiteY8" fmla="*/ 583873 h 722844"/>
                  <a:gd name="connsiteX9" fmla="*/ 78633 w 456485"/>
                  <a:gd name="connsiteY9" fmla="*/ 203505 h 722844"/>
                  <a:gd name="connsiteX10" fmla="*/ 0 w 456485"/>
                  <a:gd name="connsiteY10" fmla="*/ 97178 h 722844"/>
                  <a:gd name="connsiteX0" fmla="*/ 323608 w 480297"/>
                  <a:gd name="connsiteY0" fmla="*/ 0 h 722844"/>
                  <a:gd name="connsiteX1" fmla="*/ 216219 w 480297"/>
                  <a:gd name="connsiteY1" fmla="*/ 269906 h 722844"/>
                  <a:gd name="connsiteX2" fmla="*/ 387684 w 480297"/>
                  <a:gd name="connsiteY2" fmla="*/ 456974 h 722844"/>
                  <a:gd name="connsiteX3" fmla="*/ 443827 w 480297"/>
                  <a:gd name="connsiteY3" fmla="*/ 495262 h 722844"/>
                  <a:gd name="connsiteX4" fmla="*/ 443827 w 480297"/>
                  <a:gd name="connsiteY4" fmla="*/ 495262 h 722844"/>
                  <a:gd name="connsiteX5" fmla="*/ 480244 w 480297"/>
                  <a:gd name="connsiteY5" fmla="*/ 577309 h 722844"/>
                  <a:gd name="connsiteX6" fmla="*/ 287536 w 480297"/>
                  <a:gd name="connsiteY6" fmla="*/ 722806 h 722844"/>
                  <a:gd name="connsiteX7" fmla="*/ 85724 w 480297"/>
                  <a:gd name="connsiteY7" fmla="*/ 583873 h 722844"/>
                  <a:gd name="connsiteX8" fmla="*/ 85724 w 480297"/>
                  <a:gd name="connsiteY8" fmla="*/ 583873 h 722844"/>
                  <a:gd name="connsiteX9" fmla="*/ 102445 w 480297"/>
                  <a:gd name="connsiteY9" fmla="*/ 203505 h 722844"/>
                  <a:gd name="connsiteX10" fmla="*/ 0 w 480297"/>
                  <a:gd name="connsiteY10" fmla="*/ 106703 h 722844"/>
                  <a:gd name="connsiteX0" fmla="*/ 323608 w 480297"/>
                  <a:gd name="connsiteY0" fmla="*/ 0 h 722844"/>
                  <a:gd name="connsiteX1" fmla="*/ 216219 w 480297"/>
                  <a:gd name="connsiteY1" fmla="*/ 269906 h 722844"/>
                  <a:gd name="connsiteX2" fmla="*/ 387684 w 480297"/>
                  <a:gd name="connsiteY2" fmla="*/ 456974 h 722844"/>
                  <a:gd name="connsiteX3" fmla="*/ 443827 w 480297"/>
                  <a:gd name="connsiteY3" fmla="*/ 495262 h 722844"/>
                  <a:gd name="connsiteX4" fmla="*/ 443827 w 480297"/>
                  <a:gd name="connsiteY4" fmla="*/ 495262 h 722844"/>
                  <a:gd name="connsiteX5" fmla="*/ 480244 w 480297"/>
                  <a:gd name="connsiteY5" fmla="*/ 577309 h 722844"/>
                  <a:gd name="connsiteX6" fmla="*/ 287536 w 480297"/>
                  <a:gd name="connsiteY6" fmla="*/ 722806 h 722844"/>
                  <a:gd name="connsiteX7" fmla="*/ 85724 w 480297"/>
                  <a:gd name="connsiteY7" fmla="*/ 583873 h 722844"/>
                  <a:gd name="connsiteX8" fmla="*/ 85724 w 480297"/>
                  <a:gd name="connsiteY8" fmla="*/ 583873 h 722844"/>
                  <a:gd name="connsiteX9" fmla="*/ 90539 w 480297"/>
                  <a:gd name="connsiteY9" fmla="*/ 217792 h 722844"/>
                  <a:gd name="connsiteX10" fmla="*/ 0 w 480297"/>
                  <a:gd name="connsiteY10" fmla="*/ 106703 h 7228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80297" h="722844">
                    <a:moveTo>
                      <a:pt x="323608" y="0"/>
                    </a:moveTo>
                    <a:cubicBezTo>
                      <a:pt x="215776" y="118223"/>
                      <a:pt x="198011" y="226148"/>
                      <a:pt x="216219" y="269906"/>
                    </a:cubicBezTo>
                    <a:cubicBezTo>
                      <a:pt x="248084" y="344296"/>
                      <a:pt x="331541" y="414309"/>
                      <a:pt x="387684" y="456974"/>
                    </a:cubicBezTo>
                    <a:cubicBezTo>
                      <a:pt x="409871" y="466798"/>
                      <a:pt x="428989" y="479836"/>
                      <a:pt x="443827" y="495262"/>
                    </a:cubicBezTo>
                    <a:lnTo>
                      <a:pt x="443827" y="495262"/>
                    </a:lnTo>
                    <a:cubicBezTo>
                      <a:pt x="467530" y="519207"/>
                      <a:pt x="480263" y="547893"/>
                      <a:pt x="480244" y="577309"/>
                    </a:cubicBezTo>
                    <a:cubicBezTo>
                      <a:pt x="482759" y="655852"/>
                      <a:pt x="396480" y="720993"/>
                      <a:pt x="287536" y="722806"/>
                    </a:cubicBezTo>
                    <a:cubicBezTo>
                      <a:pt x="178593" y="724619"/>
                      <a:pt x="88238" y="662416"/>
                      <a:pt x="85724" y="583873"/>
                    </a:cubicBezTo>
                    <a:lnTo>
                      <a:pt x="85724" y="583873"/>
                    </a:lnTo>
                    <a:cubicBezTo>
                      <a:pt x="88511" y="520478"/>
                      <a:pt x="104826" y="297320"/>
                      <a:pt x="90539" y="217792"/>
                    </a:cubicBezTo>
                    <a:cubicBezTo>
                      <a:pt x="76252" y="138264"/>
                      <a:pt x="65105" y="158020"/>
                      <a:pt x="0" y="106703"/>
                    </a:cubicBezTo>
                  </a:path>
                </a:pathLst>
              </a:custGeom>
              <a:gradFill flip="none" rotWithShape="1">
                <a:gsLst>
                  <a:gs pos="5310">
                    <a:srgbClr val="FBF2EB"/>
                  </a:gs>
                  <a:gs pos="31000">
                    <a:schemeClr val="accent2">
                      <a:lumMod val="20000"/>
                      <a:lumOff val="80000"/>
                    </a:schemeClr>
                  </a:gs>
                  <a:gs pos="100000">
                    <a:srgbClr val="FCAFA2"/>
                  </a:gs>
                </a:gsLst>
                <a:path path="shape">
                  <a:fillToRect l="50000" t="50000" r="50000" b="50000"/>
                </a:path>
                <a:tileRect/>
              </a:gradFill>
              <a:ln w="12700" cap="flat">
                <a:solidFill>
                  <a:srgbClr val="E48091"/>
                </a:solidFill>
                <a:prstDash val="solid"/>
                <a:round/>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Arial"/>
                  <a:ea typeface="+mn-ea"/>
                  <a:cs typeface="+mn-cs"/>
                </a:endParaRPr>
              </a:p>
            </p:txBody>
          </p:sp>
          <p:sp>
            <p:nvSpPr>
              <p:cNvPr id="66" name="Freeform: Shape 65">
                <a:extLst>
                  <a:ext uri="{FF2B5EF4-FFF2-40B4-BE49-F238E27FC236}">
                    <a16:creationId xmlns:a16="http://schemas.microsoft.com/office/drawing/2014/main" id="{2A56292A-2433-7163-F709-1A42FA437E22}"/>
                  </a:ext>
                </a:extLst>
              </p:cNvPr>
              <p:cNvSpPr/>
              <p:nvPr/>
            </p:nvSpPr>
            <p:spPr>
              <a:xfrm>
                <a:off x="2791764" y="2639284"/>
                <a:ext cx="843502" cy="322725"/>
              </a:xfrm>
              <a:custGeom>
                <a:avLst/>
                <a:gdLst>
                  <a:gd name="connsiteX0" fmla="*/ 843502 w 843502"/>
                  <a:gd name="connsiteY0" fmla="*/ 178316 h 322725"/>
                  <a:gd name="connsiteX1" fmla="*/ 338213 w 843502"/>
                  <a:gd name="connsiteY1" fmla="*/ 315061 h 322725"/>
                  <a:gd name="connsiteX2" fmla="*/ 304830 w 843502"/>
                  <a:gd name="connsiteY2" fmla="*/ 322718 h 322725"/>
                  <a:gd name="connsiteX3" fmla="*/ 248291 w 843502"/>
                  <a:gd name="connsiteY3" fmla="*/ 280355 h 322725"/>
                  <a:gd name="connsiteX4" fmla="*/ 265378 w 843502"/>
                  <a:gd name="connsiteY4" fmla="*/ 251611 h 322725"/>
                  <a:gd name="connsiteX5" fmla="*/ 295726 w 843502"/>
                  <a:gd name="connsiteY5" fmla="*/ 229732 h 322725"/>
                  <a:gd name="connsiteX6" fmla="*/ 301796 w 843502"/>
                  <a:gd name="connsiteY6" fmla="*/ 218792 h 322725"/>
                  <a:gd name="connsiteX7" fmla="*/ 295726 w 843502"/>
                  <a:gd name="connsiteY7" fmla="*/ 206759 h 322725"/>
                  <a:gd name="connsiteX8" fmla="*/ 263861 w 843502"/>
                  <a:gd name="connsiteY8" fmla="*/ 206759 h 322725"/>
                  <a:gd name="connsiteX9" fmla="*/ 181922 w 843502"/>
                  <a:gd name="connsiteY9" fmla="*/ 261457 h 322725"/>
                  <a:gd name="connsiteX10" fmla="*/ 109088 w 843502"/>
                  <a:gd name="connsiteY10" fmla="*/ 282242 h 322725"/>
                  <a:gd name="connsiteX11" fmla="*/ 31701 w 843502"/>
                  <a:gd name="connsiteY11" fmla="*/ 259269 h 322725"/>
                  <a:gd name="connsiteX12" fmla="*/ 27149 w 843502"/>
                  <a:gd name="connsiteY12" fmla="*/ 150967 h 322725"/>
                  <a:gd name="connsiteX13" fmla="*/ 212270 w 843502"/>
                  <a:gd name="connsiteY13" fmla="*/ 2188 h 322725"/>
                  <a:gd name="connsiteX14" fmla="*/ 285104 w 843502"/>
                  <a:gd name="connsiteY14" fmla="*/ 0 h 322725"/>
                  <a:gd name="connsiteX15" fmla="*/ 843502 w 843502"/>
                  <a:gd name="connsiteY15" fmla="*/ 178316 h 3227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843502" h="322725">
                    <a:moveTo>
                      <a:pt x="843502" y="178316"/>
                    </a:moveTo>
                    <a:cubicBezTo>
                      <a:pt x="608307" y="191443"/>
                      <a:pt x="417117" y="275678"/>
                      <a:pt x="338213" y="315061"/>
                    </a:cubicBezTo>
                    <a:cubicBezTo>
                      <a:pt x="328553" y="320186"/>
                      <a:pt x="316822" y="322877"/>
                      <a:pt x="304830" y="322718"/>
                    </a:cubicBezTo>
                    <a:cubicBezTo>
                      <a:pt x="272991" y="322276"/>
                      <a:pt x="247678" y="303309"/>
                      <a:pt x="248291" y="280355"/>
                    </a:cubicBezTo>
                    <a:cubicBezTo>
                      <a:pt x="248581" y="269536"/>
                      <a:pt x="254711" y="259224"/>
                      <a:pt x="265378" y="251611"/>
                    </a:cubicBezTo>
                    <a:lnTo>
                      <a:pt x="295726" y="229732"/>
                    </a:lnTo>
                    <a:cubicBezTo>
                      <a:pt x="299691" y="226814"/>
                      <a:pt x="301876" y="222876"/>
                      <a:pt x="301796" y="218792"/>
                    </a:cubicBezTo>
                    <a:cubicBezTo>
                      <a:pt x="302116" y="214354"/>
                      <a:pt x="299926" y="210012"/>
                      <a:pt x="295726" y="206759"/>
                    </a:cubicBezTo>
                    <a:cubicBezTo>
                      <a:pt x="286875" y="200504"/>
                      <a:pt x="272712" y="200504"/>
                      <a:pt x="263861" y="206759"/>
                    </a:cubicBezTo>
                    <a:lnTo>
                      <a:pt x="181922" y="261457"/>
                    </a:lnTo>
                    <a:cubicBezTo>
                      <a:pt x="162378" y="275018"/>
                      <a:pt x="136211" y="282485"/>
                      <a:pt x="109088" y="282242"/>
                    </a:cubicBezTo>
                    <a:cubicBezTo>
                      <a:pt x="80052" y="282416"/>
                      <a:pt x="52148" y="274132"/>
                      <a:pt x="31701" y="259269"/>
                    </a:cubicBezTo>
                    <a:cubicBezTo>
                      <a:pt x="-8749" y="229545"/>
                      <a:pt x="-10731" y="182402"/>
                      <a:pt x="27149" y="150967"/>
                    </a:cubicBezTo>
                    <a:lnTo>
                      <a:pt x="212270" y="2188"/>
                    </a:lnTo>
                    <a:lnTo>
                      <a:pt x="285104" y="0"/>
                    </a:lnTo>
                    <a:cubicBezTo>
                      <a:pt x="497827" y="-125"/>
                      <a:pt x="700687" y="64656"/>
                      <a:pt x="843502" y="178316"/>
                    </a:cubicBezTo>
                    <a:close/>
                  </a:path>
                </a:pathLst>
              </a:custGeom>
              <a:solidFill>
                <a:schemeClr val="accent2">
                  <a:lumMod val="20000"/>
                  <a:lumOff val="80000"/>
                </a:schemeClr>
              </a:solidFill>
              <a:ln w="12700" cap="flat">
                <a:solidFill>
                  <a:srgbClr val="E48091"/>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Arial"/>
                  <a:ea typeface="+mn-ea"/>
                  <a:cs typeface="+mn-cs"/>
                </a:endParaRPr>
              </a:p>
            </p:txBody>
          </p:sp>
          <p:sp>
            <p:nvSpPr>
              <p:cNvPr id="67" name="Freeform: Shape 66">
                <a:extLst>
                  <a:ext uri="{FF2B5EF4-FFF2-40B4-BE49-F238E27FC236}">
                    <a16:creationId xmlns:a16="http://schemas.microsoft.com/office/drawing/2014/main" id="{B2B1B5FD-1295-B6C3-7162-9F4073CC8C12}"/>
                  </a:ext>
                </a:extLst>
              </p:cNvPr>
              <p:cNvSpPr/>
              <p:nvPr/>
            </p:nvSpPr>
            <p:spPr>
              <a:xfrm>
                <a:off x="2841778" y="2639278"/>
                <a:ext cx="747966" cy="285529"/>
              </a:xfrm>
              <a:custGeom>
                <a:avLst/>
                <a:gdLst>
                  <a:gd name="connsiteX0" fmla="*/ 747967 w 747966"/>
                  <a:gd name="connsiteY0" fmla="*/ 145503 h 285529"/>
                  <a:gd name="connsiteX1" fmla="*/ 259369 w 747966"/>
                  <a:gd name="connsiteY1" fmla="*/ 285530 h 285529"/>
                  <a:gd name="connsiteX2" fmla="*/ 250264 w 747966"/>
                  <a:gd name="connsiteY2" fmla="*/ 285530 h 285529"/>
                  <a:gd name="connsiteX3" fmla="*/ 247229 w 747966"/>
                  <a:gd name="connsiteY3" fmla="*/ 281154 h 285529"/>
                  <a:gd name="connsiteX4" fmla="*/ 250264 w 747966"/>
                  <a:gd name="connsiteY4" fmla="*/ 277872 h 285529"/>
                  <a:gd name="connsiteX5" fmla="*/ 280612 w 747966"/>
                  <a:gd name="connsiteY5" fmla="*/ 254899 h 285529"/>
                  <a:gd name="connsiteX6" fmla="*/ 301855 w 747966"/>
                  <a:gd name="connsiteY6" fmla="*/ 218798 h 285529"/>
                  <a:gd name="connsiteX7" fmla="*/ 229021 w 747966"/>
                  <a:gd name="connsiteY7" fmla="*/ 166288 h 285529"/>
                  <a:gd name="connsiteX8" fmla="*/ 180464 w 747966"/>
                  <a:gd name="connsiteY8" fmla="*/ 180510 h 285529"/>
                  <a:gd name="connsiteX9" fmla="*/ 98526 w 747966"/>
                  <a:gd name="connsiteY9" fmla="*/ 235208 h 285529"/>
                  <a:gd name="connsiteX10" fmla="*/ 59074 w 747966"/>
                  <a:gd name="connsiteY10" fmla="*/ 246147 h 285529"/>
                  <a:gd name="connsiteX11" fmla="*/ 0 w 747966"/>
                  <a:gd name="connsiteY11" fmla="*/ 203407 h 285529"/>
                  <a:gd name="connsiteX12" fmla="*/ 15069 w 747966"/>
                  <a:gd name="connsiteY12" fmla="*/ 175040 h 285529"/>
                  <a:gd name="connsiteX13" fmla="*/ 232056 w 747966"/>
                  <a:gd name="connsiteY13" fmla="*/ 6 h 285529"/>
                  <a:gd name="connsiteX14" fmla="*/ 235090 w 747966"/>
                  <a:gd name="connsiteY14" fmla="*/ 6 h 285529"/>
                  <a:gd name="connsiteX15" fmla="*/ 747967 w 747966"/>
                  <a:gd name="connsiteY15" fmla="*/ 145503 h 2855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747966" h="285529">
                    <a:moveTo>
                      <a:pt x="747967" y="145503"/>
                    </a:moveTo>
                    <a:cubicBezTo>
                      <a:pt x="518841" y="166288"/>
                      <a:pt x="333720" y="248335"/>
                      <a:pt x="259369" y="285530"/>
                    </a:cubicBezTo>
                    <a:lnTo>
                      <a:pt x="250264" y="285530"/>
                    </a:lnTo>
                    <a:cubicBezTo>
                      <a:pt x="248747" y="283342"/>
                      <a:pt x="247229" y="282248"/>
                      <a:pt x="247229" y="281154"/>
                    </a:cubicBezTo>
                    <a:lnTo>
                      <a:pt x="250264" y="277872"/>
                    </a:lnTo>
                    <a:lnTo>
                      <a:pt x="280612" y="254899"/>
                    </a:lnTo>
                    <a:cubicBezTo>
                      <a:pt x="294030" y="245361"/>
                      <a:pt x="301667" y="232383"/>
                      <a:pt x="301855" y="218798"/>
                    </a:cubicBezTo>
                    <a:cubicBezTo>
                      <a:pt x="301855" y="189797"/>
                      <a:pt x="269247" y="166288"/>
                      <a:pt x="229021" y="166288"/>
                    </a:cubicBezTo>
                    <a:cubicBezTo>
                      <a:pt x="210823" y="166060"/>
                      <a:pt x="193285" y="171196"/>
                      <a:pt x="180464" y="180510"/>
                    </a:cubicBezTo>
                    <a:lnTo>
                      <a:pt x="98526" y="235208"/>
                    </a:lnTo>
                    <a:cubicBezTo>
                      <a:pt x="87484" y="241984"/>
                      <a:pt x="73568" y="245843"/>
                      <a:pt x="59074" y="246147"/>
                    </a:cubicBezTo>
                    <a:cubicBezTo>
                      <a:pt x="26391" y="246106"/>
                      <a:pt x="-58" y="226970"/>
                      <a:pt x="0" y="203407"/>
                    </a:cubicBezTo>
                    <a:cubicBezTo>
                      <a:pt x="26" y="192939"/>
                      <a:pt x="5389" y="182843"/>
                      <a:pt x="15069" y="175040"/>
                    </a:cubicBezTo>
                    <a:lnTo>
                      <a:pt x="232056" y="6"/>
                    </a:lnTo>
                    <a:lnTo>
                      <a:pt x="235090" y="6"/>
                    </a:lnTo>
                    <a:cubicBezTo>
                      <a:pt x="425591" y="-655"/>
                      <a:pt x="609175" y="51426"/>
                      <a:pt x="747967" y="145503"/>
                    </a:cubicBezTo>
                    <a:close/>
                  </a:path>
                </a:pathLst>
              </a:custGeom>
              <a:solidFill>
                <a:schemeClr val="accent2">
                  <a:lumMod val="20000"/>
                  <a:lumOff val="80000"/>
                </a:schemeClr>
              </a:solidFill>
              <a:ln w="12700" cap="flat">
                <a:solidFill>
                  <a:srgbClr val="E48091"/>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Arial"/>
                  <a:ea typeface="+mn-ea"/>
                  <a:cs typeface="+mn-cs"/>
                </a:endParaRPr>
              </a:p>
            </p:txBody>
          </p:sp>
        </p:grpSp>
        <p:pic>
          <p:nvPicPr>
            <p:cNvPr id="38" name="Picture 2">
              <a:extLst>
                <a:ext uri="{FF2B5EF4-FFF2-40B4-BE49-F238E27FC236}">
                  <a16:creationId xmlns:a16="http://schemas.microsoft.com/office/drawing/2014/main" id="{EA30B699-1CDF-2EBE-988F-4116C7C5932F}"/>
                </a:ext>
              </a:extLst>
            </p:cNvPr>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flipH="1">
              <a:off x="1622319" y="1784906"/>
              <a:ext cx="387402" cy="394017"/>
            </a:xfrm>
            <a:prstGeom prst="rect">
              <a:avLst/>
            </a:prstGeom>
            <a:noFill/>
            <a:extLst>
              <a:ext uri="{909E8E84-426E-40DD-AFC4-6F175D3DCCD1}">
                <a14:hiddenFill xmlns:a14="http://schemas.microsoft.com/office/drawing/2010/main">
                  <a:solidFill>
                    <a:srgbClr val="FFFFFF"/>
                  </a:solidFill>
                </a14:hiddenFill>
              </a:ext>
            </a:extLst>
          </p:spPr>
        </p:pic>
        <p:sp>
          <p:nvSpPr>
            <p:cNvPr id="39" name="TextBox 38">
              <a:extLst>
                <a:ext uri="{FF2B5EF4-FFF2-40B4-BE49-F238E27FC236}">
                  <a16:creationId xmlns:a16="http://schemas.microsoft.com/office/drawing/2014/main" id="{CF852DB5-DF86-355F-5E03-17DACFBD1479}"/>
                </a:ext>
              </a:extLst>
            </p:cNvPr>
            <p:cNvSpPr txBox="1"/>
            <p:nvPr/>
          </p:nvSpPr>
          <p:spPr>
            <a:xfrm>
              <a:off x="1948941" y="1780356"/>
              <a:ext cx="570951" cy="331525"/>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1" i="1" u="none" strike="noStrike" kern="1200" cap="none" spc="0" normalizeH="0" baseline="0" noProof="0" dirty="0">
                  <a:ln>
                    <a:noFill/>
                  </a:ln>
                  <a:solidFill>
                    <a:srgbClr val="000000"/>
                  </a:solidFill>
                  <a:effectLst/>
                  <a:uLnTx/>
                  <a:uFillTx/>
                  <a:latin typeface="Arial"/>
                  <a:ea typeface="+mn-ea"/>
                  <a:cs typeface="+mn-cs"/>
                </a:rPr>
                <a:t>CLOCK</a:t>
              </a:r>
              <a:r>
                <a:rPr kumimoji="0" lang="en-US" sz="1000" b="1" i="0" u="none" strike="noStrike" kern="1200" cap="none" spc="0" normalizeH="0" baseline="0" noProof="0" dirty="0">
                  <a:ln>
                    <a:noFill/>
                  </a:ln>
                  <a:solidFill>
                    <a:srgbClr val="000000"/>
                  </a:solidFill>
                  <a:effectLst/>
                  <a:uLnTx/>
                  <a:uFillTx/>
                  <a:latin typeface="Arial"/>
                  <a:ea typeface="+mn-ea"/>
                  <a:cs typeface="+mn-cs"/>
                </a:rPr>
                <a:t> </a:t>
              </a:r>
              <a:br>
                <a:rPr kumimoji="0" lang="en-US" sz="1000" b="1" i="0" u="none" strike="noStrike" kern="1200" cap="none" spc="0" normalizeH="0" baseline="0" noProof="0" dirty="0">
                  <a:ln>
                    <a:noFill/>
                  </a:ln>
                  <a:solidFill>
                    <a:srgbClr val="000000"/>
                  </a:solidFill>
                  <a:effectLst/>
                  <a:uLnTx/>
                  <a:uFillTx/>
                  <a:latin typeface="Arial"/>
                  <a:ea typeface="+mn-ea"/>
                  <a:cs typeface="+mn-cs"/>
                </a:rPr>
              </a:br>
              <a:r>
                <a:rPr kumimoji="0" lang="en-US" sz="1000" b="1" i="0" u="none" strike="noStrike" kern="1200" cap="none" spc="0" normalizeH="0" baseline="0" noProof="0" dirty="0">
                  <a:ln>
                    <a:noFill/>
                  </a:ln>
                  <a:solidFill>
                    <a:srgbClr val="000000"/>
                  </a:solidFill>
                  <a:effectLst/>
                  <a:uLnTx/>
                  <a:uFillTx/>
                  <a:latin typeface="Arial"/>
                  <a:ea typeface="+mn-ea"/>
                  <a:cs typeface="+mn-cs"/>
                </a:rPr>
                <a:t>GENES</a:t>
              </a:r>
            </a:p>
          </p:txBody>
        </p:sp>
        <p:sp>
          <p:nvSpPr>
            <p:cNvPr id="40" name="Freeform: Shape 39">
              <a:extLst>
                <a:ext uri="{FF2B5EF4-FFF2-40B4-BE49-F238E27FC236}">
                  <a16:creationId xmlns:a16="http://schemas.microsoft.com/office/drawing/2014/main" id="{79A87F66-3D1F-F063-A3EE-8A72127391B7}"/>
                </a:ext>
              </a:extLst>
            </p:cNvPr>
            <p:cNvSpPr/>
            <p:nvPr/>
          </p:nvSpPr>
          <p:spPr>
            <a:xfrm>
              <a:off x="1933521" y="2207062"/>
              <a:ext cx="938775" cy="449568"/>
            </a:xfrm>
            <a:custGeom>
              <a:avLst/>
              <a:gdLst>
                <a:gd name="connsiteX0" fmla="*/ 0 w 622300"/>
                <a:gd name="connsiteY0" fmla="*/ 17038 h 474238"/>
                <a:gd name="connsiteX1" fmla="*/ 317500 w 622300"/>
                <a:gd name="connsiteY1" fmla="*/ 55138 h 474238"/>
                <a:gd name="connsiteX2" fmla="*/ 622300 w 622300"/>
                <a:gd name="connsiteY2" fmla="*/ 474238 h 474238"/>
                <a:gd name="connsiteX0" fmla="*/ 0 w 622300"/>
                <a:gd name="connsiteY0" fmla="*/ 19010 h 476210"/>
                <a:gd name="connsiteX1" fmla="*/ 344037 w 622300"/>
                <a:gd name="connsiteY1" fmla="*/ 52631 h 476210"/>
                <a:gd name="connsiteX2" fmla="*/ 622300 w 622300"/>
                <a:gd name="connsiteY2" fmla="*/ 476210 h 476210"/>
                <a:gd name="connsiteX0" fmla="*/ 0 w 622300"/>
                <a:gd name="connsiteY0" fmla="*/ 0 h 457200"/>
                <a:gd name="connsiteX1" fmla="*/ 622300 w 622300"/>
                <a:gd name="connsiteY1" fmla="*/ 457200 h 457200"/>
                <a:gd name="connsiteX0" fmla="*/ 0 w 636841"/>
                <a:gd name="connsiteY0" fmla="*/ 0 h 457200"/>
                <a:gd name="connsiteX1" fmla="*/ 622300 w 636841"/>
                <a:gd name="connsiteY1" fmla="*/ 457200 h 457200"/>
                <a:gd name="connsiteX0" fmla="*/ 0 w 691640"/>
                <a:gd name="connsiteY0" fmla="*/ 0 h 501981"/>
                <a:gd name="connsiteX1" fmla="*/ 678323 w 691640"/>
                <a:gd name="connsiteY1" fmla="*/ 501981 h 501981"/>
                <a:gd name="connsiteX0" fmla="*/ 0 w 690202"/>
                <a:gd name="connsiteY0" fmla="*/ 0 h 501981"/>
                <a:gd name="connsiteX1" fmla="*/ 678323 w 690202"/>
                <a:gd name="connsiteY1" fmla="*/ 501981 h 501981"/>
              </a:gdLst>
              <a:ahLst/>
              <a:cxnLst>
                <a:cxn ang="0">
                  <a:pos x="connsiteX0" y="connsiteY0"/>
                </a:cxn>
                <a:cxn ang="0">
                  <a:pos x="connsiteX1" y="connsiteY1"/>
                </a:cxn>
              </a:cxnLst>
              <a:rect l="l" t="t" r="r" b="b"/>
              <a:pathLst>
                <a:path w="690202" h="501981">
                  <a:moveTo>
                    <a:pt x="0" y="0"/>
                  </a:moveTo>
                  <a:cubicBezTo>
                    <a:pt x="124872" y="237484"/>
                    <a:pt x="786391" y="54027"/>
                    <a:pt x="678323" y="501981"/>
                  </a:cubicBezTo>
                </a:path>
              </a:pathLst>
            </a:custGeom>
            <a:noFill/>
            <a:ln w="38100">
              <a:solidFill>
                <a:schemeClr val="accent3"/>
              </a:solidFill>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a:ea typeface="+mn-ea"/>
                <a:cs typeface="+mn-cs"/>
              </a:endParaRPr>
            </a:p>
          </p:txBody>
        </p:sp>
        <p:sp>
          <p:nvSpPr>
            <p:cNvPr id="41" name="TextBox 40">
              <a:extLst>
                <a:ext uri="{FF2B5EF4-FFF2-40B4-BE49-F238E27FC236}">
                  <a16:creationId xmlns:a16="http://schemas.microsoft.com/office/drawing/2014/main" id="{1A443E81-C51D-397F-C13B-FDB0E3E93A84}"/>
                </a:ext>
              </a:extLst>
            </p:cNvPr>
            <p:cNvSpPr txBox="1"/>
            <p:nvPr/>
          </p:nvSpPr>
          <p:spPr>
            <a:xfrm>
              <a:off x="2609602" y="2000068"/>
              <a:ext cx="1254693" cy="253934"/>
            </a:xfrm>
            <a:prstGeom prst="roundRect">
              <a:avLst/>
            </a:prstGeom>
            <a:solidFill>
              <a:schemeClr val="accent3"/>
            </a:solid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FFFFFF"/>
                  </a:solidFill>
                  <a:effectLst/>
                  <a:uLnTx/>
                  <a:uFillTx/>
                  <a:latin typeface="Arial"/>
                  <a:ea typeface="+mn-ea"/>
                  <a:cs typeface="+mn-cs"/>
                </a:rPr>
                <a:t>Circadian signals</a:t>
              </a:r>
            </a:p>
          </p:txBody>
        </p:sp>
        <p:sp>
          <p:nvSpPr>
            <p:cNvPr id="42" name="Freeform: Shape 41">
              <a:extLst>
                <a:ext uri="{FF2B5EF4-FFF2-40B4-BE49-F238E27FC236}">
                  <a16:creationId xmlns:a16="http://schemas.microsoft.com/office/drawing/2014/main" id="{793CC3BF-D768-3E03-63C5-562C2FE855CC}"/>
                </a:ext>
              </a:extLst>
            </p:cNvPr>
            <p:cNvSpPr/>
            <p:nvPr/>
          </p:nvSpPr>
          <p:spPr>
            <a:xfrm>
              <a:off x="1868153" y="2229809"/>
              <a:ext cx="546288" cy="1716089"/>
            </a:xfrm>
            <a:custGeom>
              <a:avLst/>
              <a:gdLst>
                <a:gd name="connsiteX0" fmla="*/ 135796 w 516796"/>
                <a:gd name="connsiteY0" fmla="*/ 0 h 1866900"/>
                <a:gd name="connsiteX1" fmla="*/ 21496 w 516796"/>
                <a:gd name="connsiteY1" fmla="*/ 1155700 h 1866900"/>
                <a:gd name="connsiteX2" fmla="*/ 516796 w 516796"/>
                <a:gd name="connsiteY2" fmla="*/ 1866900 h 1866900"/>
                <a:gd name="connsiteX0" fmla="*/ 0 w 381000"/>
                <a:gd name="connsiteY0" fmla="*/ 0 h 1866900"/>
                <a:gd name="connsiteX1" fmla="*/ 381000 w 381000"/>
                <a:gd name="connsiteY1" fmla="*/ 1866900 h 1866900"/>
                <a:gd name="connsiteX0" fmla="*/ 0 w 381000"/>
                <a:gd name="connsiteY0" fmla="*/ 0 h 1866900"/>
                <a:gd name="connsiteX1" fmla="*/ 381000 w 381000"/>
                <a:gd name="connsiteY1" fmla="*/ 1866900 h 1866900"/>
                <a:gd name="connsiteX0" fmla="*/ 0 w 307284"/>
                <a:gd name="connsiteY0" fmla="*/ 0 h 1911681"/>
                <a:gd name="connsiteX1" fmla="*/ 307284 w 307284"/>
                <a:gd name="connsiteY1" fmla="*/ 1911681 h 1911681"/>
                <a:gd name="connsiteX0" fmla="*/ 0 w 401639"/>
                <a:gd name="connsiteY0" fmla="*/ 0 h 1916159"/>
                <a:gd name="connsiteX1" fmla="*/ 401639 w 401639"/>
                <a:gd name="connsiteY1" fmla="*/ 1916159 h 1916159"/>
                <a:gd name="connsiteX0" fmla="*/ 0 w 401639"/>
                <a:gd name="connsiteY0" fmla="*/ 0 h 1916159"/>
                <a:gd name="connsiteX1" fmla="*/ 401639 w 401639"/>
                <a:gd name="connsiteY1" fmla="*/ 1916159 h 1916159"/>
                <a:gd name="connsiteX0" fmla="*/ 0 w 401639"/>
                <a:gd name="connsiteY0" fmla="*/ 0 h 1916159"/>
                <a:gd name="connsiteX1" fmla="*/ 401639 w 401639"/>
                <a:gd name="connsiteY1" fmla="*/ 1916159 h 1916159"/>
              </a:gdLst>
              <a:ahLst/>
              <a:cxnLst>
                <a:cxn ang="0">
                  <a:pos x="connsiteX0" y="connsiteY0"/>
                </a:cxn>
                <a:cxn ang="0">
                  <a:pos x="connsiteX1" y="connsiteY1"/>
                </a:cxn>
              </a:cxnLst>
              <a:rect l="l" t="t" r="r" b="b"/>
              <a:pathLst>
                <a:path w="401639" h="1916159">
                  <a:moveTo>
                    <a:pt x="0" y="0"/>
                  </a:moveTo>
                  <a:cubicBezTo>
                    <a:pt x="127000" y="622300"/>
                    <a:pt x="-117524" y="1732711"/>
                    <a:pt x="401639" y="1916159"/>
                  </a:cubicBezTo>
                </a:path>
              </a:pathLst>
            </a:custGeom>
            <a:noFill/>
            <a:ln w="38100">
              <a:solidFill>
                <a:schemeClr val="accent3"/>
              </a:solidFill>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a:ea typeface="+mn-ea"/>
                <a:cs typeface="+mn-cs"/>
              </a:endParaRPr>
            </a:p>
          </p:txBody>
        </p:sp>
        <p:sp>
          <p:nvSpPr>
            <p:cNvPr id="43" name="TextBox 42">
              <a:extLst>
                <a:ext uri="{FF2B5EF4-FFF2-40B4-BE49-F238E27FC236}">
                  <a16:creationId xmlns:a16="http://schemas.microsoft.com/office/drawing/2014/main" id="{B5EBB57F-2082-F290-8EC0-9A67D96EB6EC}"/>
                </a:ext>
              </a:extLst>
            </p:cNvPr>
            <p:cNvSpPr txBox="1"/>
            <p:nvPr/>
          </p:nvSpPr>
          <p:spPr>
            <a:xfrm>
              <a:off x="659907" y="2955674"/>
              <a:ext cx="1091968" cy="592512"/>
            </a:xfrm>
            <a:prstGeom prst="roundRect">
              <a:avLst/>
            </a:prstGeom>
            <a:solidFill>
              <a:schemeClr val="accent3"/>
            </a:solidFill>
          </p:spPr>
          <p:txBody>
            <a:bodyPr wrap="square" rtlCol="0">
              <a:spAutoFit/>
            </a:bodyPr>
            <a:lstStyle>
              <a:defPPr>
                <a:defRPr lang="en-US"/>
              </a:defPPr>
              <a:lvl1pPr algn="ctr">
                <a:defRPr sz="1000" b="1">
                  <a:solidFill>
                    <a:schemeClr val="bg1"/>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FFFFFF"/>
                  </a:solidFill>
                  <a:effectLst/>
                  <a:uLnTx/>
                  <a:uFillTx/>
                  <a:latin typeface="Arial"/>
                  <a:ea typeface="+mn-ea"/>
                  <a:cs typeface="+mn-cs"/>
                </a:rPr>
                <a:t>Sympathetic </a:t>
              </a:r>
              <a:br>
                <a:rPr kumimoji="0" lang="en-US" sz="1200" b="1" i="0" u="none" strike="noStrike" kern="1200" cap="none" spc="0" normalizeH="0" baseline="0" noProof="0" dirty="0">
                  <a:ln>
                    <a:noFill/>
                  </a:ln>
                  <a:solidFill>
                    <a:srgbClr val="FFFFFF"/>
                  </a:solidFill>
                  <a:effectLst/>
                  <a:uLnTx/>
                  <a:uFillTx/>
                  <a:latin typeface="Arial"/>
                  <a:ea typeface="+mn-ea"/>
                  <a:cs typeface="+mn-cs"/>
                </a:rPr>
              </a:br>
              <a:r>
                <a:rPr kumimoji="0" lang="en-US" sz="1200" b="1" i="0" u="none" strike="noStrike" kern="1200" cap="none" spc="0" normalizeH="0" baseline="0" noProof="0" dirty="0">
                  <a:ln>
                    <a:noFill/>
                  </a:ln>
                  <a:solidFill>
                    <a:srgbClr val="FFFFFF"/>
                  </a:solidFill>
                  <a:effectLst/>
                  <a:uLnTx/>
                  <a:uFillTx/>
                  <a:latin typeface="Arial"/>
                  <a:ea typeface="+mn-ea"/>
                  <a:cs typeface="+mn-cs"/>
                </a:rPr>
                <a:t>adrenal </a:t>
              </a:r>
              <a:br>
                <a:rPr kumimoji="0" lang="en-US" sz="1200" b="1" i="0" u="none" strike="noStrike" kern="1200" cap="none" spc="0" normalizeH="0" baseline="0" noProof="0" dirty="0">
                  <a:ln>
                    <a:noFill/>
                  </a:ln>
                  <a:solidFill>
                    <a:srgbClr val="FFFFFF"/>
                  </a:solidFill>
                  <a:effectLst/>
                  <a:uLnTx/>
                  <a:uFillTx/>
                  <a:latin typeface="Arial"/>
                  <a:ea typeface="+mn-ea"/>
                  <a:cs typeface="+mn-cs"/>
                </a:rPr>
              </a:br>
              <a:r>
                <a:rPr kumimoji="0" lang="en-US" sz="1200" b="1" i="0" u="none" strike="noStrike" kern="1200" cap="none" spc="0" normalizeH="0" baseline="0" noProof="0" dirty="0">
                  <a:ln>
                    <a:noFill/>
                  </a:ln>
                  <a:solidFill>
                    <a:srgbClr val="FFFFFF"/>
                  </a:solidFill>
                  <a:effectLst/>
                  <a:uLnTx/>
                  <a:uFillTx/>
                  <a:latin typeface="Arial"/>
                  <a:ea typeface="+mn-ea"/>
                  <a:cs typeface="+mn-cs"/>
                </a:rPr>
                <a:t>modulation</a:t>
              </a:r>
            </a:p>
          </p:txBody>
        </p:sp>
        <p:pic>
          <p:nvPicPr>
            <p:cNvPr id="44" name="Picture 2">
              <a:extLst>
                <a:ext uri="{FF2B5EF4-FFF2-40B4-BE49-F238E27FC236}">
                  <a16:creationId xmlns:a16="http://schemas.microsoft.com/office/drawing/2014/main" id="{DC72EAE1-1A82-934E-2B43-B3A96EAFBA82}"/>
                </a:ext>
              </a:extLst>
            </p:cNvPr>
            <p:cNvPicPr>
              <a:picLocks noChangeAspect="1" noChangeArrowheads="1"/>
            </p:cNvPicPr>
            <p:nvPr/>
          </p:nvPicPr>
          <p:blipFill>
            <a:blip r:embed="rId4" cstate="screen">
              <a:extLst>
                <a:ext uri="{28A0092B-C50C-407E-A947-70E740481C1C}">
                  <a14:useLocalDpi xmlns:a14="http://schemas.microsoft.com/office/drawing/2010/main"/>
                </a:ext>
              </a:extLst>
            </a:blip>
            <a:srcRect/>
            <a:stretch>
              <a:fillRect/>
            </a:stretch>
          </p:blipFill>
          <p:spPr bwMode="auto">
            <a:xfrm flipH="1">
              <a:off x="2274091" y="4623583"/>
              <a:ext cx="422580" cy="400216"/>
            </a:xfrm>
            <a:prstGeom prst="rect">
              <a:avLst/>
            </a:prstGeom>
            <a:noFill/>
            <a:extLst>
              <a:ext uri="{909E8E84-426E-40DD-AFC4-6F175D3DCCD1}">
                <a14:hiddenFill xmlns:a14="http://schemas.microsoft.com/office/drawing/2010/main">
                  <a:solidFill>
                    <a:srgbClr val="FFFFFF"/>
                  </a:solidFill>
                </a14:hiddenFill>
              </a:ext>
            </a:extLst>
          </p:spPr>
        </p:pic>
        <p:sp>
          <p:nvSpPr>
            <p:cNvPr id="45" name="TextBox 44">
              <a:extLst>
                <a:ext uri="{FF2B5EF4-FFF2-40B4-BE49-F238E27FC236}">
                  <a16:creationId xmlns:a16="http://schemas.microsoft.com/office/drawing/2014/main" id="{10CDE276-B499-7EAD-34CF-39D3604EDFAE}"/>
                </a:ext>
              </a:extLst>
            </p:cNvPr>
            <p:cNvSpPr txBox="1"/>
            <p:nvPr/>
          </p:nvSpPr>
          <p:spPr>
            <a:xfrm>
              <a:off x="413713" y="4599098"/>
              <a:ext cx="1760700" cy="535540"/>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200" b="1" i="1" u="none" strike="noStrike" kern="1200" cap="none" spc="0" normalizeH="0" baseline="0" noProof="0" dirty="0">
                  <a:ln>
                    <a:noFill/>
                  </a:ln>
                  <a:solidFill>
                    <a:srgbClr val="000000"/>
                  </a:solidFill>
                  <a:effectLst/>
                  <a:uLnTx/>
                  <a:uFillTx/>
                  <a:latin typeface="Arial"/>
                  <a:ea typeface="+mn-ea"/>
                  <a:cs typeface="+mn-cs"/>
                </a:rPr>
                <a:t>CLOCK </a:t>
              </a:r>
              <a:r>
                <a:rPr kumimoji="0" lang="en-US" sz="1200" b="1" i="0" u="none" strike="noStrike" kern="1200" cap="none" spc="0" normalizeH="0" baseline="0" noProof="0" dirty="0">
                  <a:ln>
                    <a:noFill/>
                  </a:ln>
                  <a:solidFill>
                    <a:srgbClr val="000000"/>
                  </a:solidFill>
                  <a:effectLst/>
                  <a:uLnTx/>
                  <a:uFillTx/>
                  <a:latin typeface="Arial"/>
                  <a:ea typeface="+mn-ea"/>
                  <a:cs typeface="+mn-cs"/>
                </a:rPr>
                <a:t>genes and</a:t>
              </a:r>
              <a:br>
                <a:rPr kumimoji="0" lang="en-US" sz="1200" b="1" i="0" u="none" strike="noStrike" kern="1200" cap="none" spc="0" normalizeH="0" baseline="0" noProof="0" dirty="0">
                  <a:ln>
                    <a:noFill/>
                  </a:ln>
                  <a:solidFill>
                    <a:srgbClr val="000000"/>
                  </a:solidFill>
                  <a:effectLst/>
                  <a:uLnTx/>
                  <a:uFillTx/>
                  <a:latin typeface="Arial"/>
                  <a:ea typeface="+mn-ea"/>
                  <a:cs typeface="+mn-cs"/>
                </a:rPr>
              </a:br>
              <a:r>
                <a:rPr kumimoji="0" lang="en-US" sz="1200" b="1" i="0" u="none" strike="noStrike" kern="1200" cap="none" spc="0" normalizeH="0" baseline="0" noProof="0" dirty="0">
                  <a:ln>
                    <a:noFill/>
                  </a:ln>
                  <a:solidFill>
                    <a:srgbClr val="000000"/>
                  </a:solidFill>
                  <a:effectLst/>
                  <a:uLnTx/>
                  <a:uFillTx/>
                  <a:latin typeface="Arial"/>
                  <a:ea typeface="+mn-ea"/>
                  <a:cs typeface="+mn-cs"/>
                </a:rPr>
                <a:t> GR interactions at peripheral tissues</a:t>
              </a:r>
            </a:p>
          </p:txBody>
        </p:sp>
        <p:sp>
          <p:nvSpPr>
            <p:cNvPr id="46" name="TextBox 45">
              <a:extLst>
                <a:ext uri="{FF2B5EF4-FFF2-40B4-BE49-F238E27FC236}">
                  <a16:creationId xmlns:a16="http://schemas.microsoft.com/office/drawing/2014/main" id="{DDD3CD3F-489C-B5A1-7796-E48C65F8A74D}"/>
                </a:ext>
              </a:extLst>
            </p:cNvPr>
            <p:cNvSpPr txBox="1"/>
            <p:nvPr/>
          </p:nvSpPr>
          <p:spPr>
            <a:xfrm>
              <a:off x="3757352" y="3775235"/>
              <a:ext cx="668773" cy="246221"/>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rgbClr val="000000"/>
                  </a:solidFill>
                  <a:effectLst/>
                  <a:uLnTx/>
                  <a:uFillTx/>
                  <a:latin typeface="Arial"/>
                  <a:ea typeface="+mn-ea"/>
                  <a:cs typeface="+mn-cs"/>
                </a:rPr>
                <a:t>Cortisol</a:t>
              </a:r>
            </a:p>
          </p:txBody>
        </p:sp>
        <p:pic>
          <p:nvPicPr>
            <p:cNvPr id="47" name="Picture 2">
              <a:extLst>
                <a:ext uri="{FF2B5EF4-FFF2-40B4-BE49-F238E27FC236}">
                  <a16:creationId xmlns:a16="http://schemas.microsoft.com/office/drawing/2014/main" id="{0A9123DF-DF5A-CD30-1F7C-410FA4597D3A}"/>
                </a:ext>
              </a:extLst>
            </p:cNvPr>
            <p:cNvPicPr>
              <a:picLocks noChangeAspect="1" noChangeArrowheads="1"/>
            </p:cNvPicPr>
            <p:nvPr/>
          </p:nvPicPr>
          <p:blipFill>
            <a:blip r:embed="rId5" cstate="screen">
              <a:extLst>
                <a:ext uri="{28A0092B-C50C-407E-A947-70E740481C1C}">
                  <a14:useLocalDpi xmlns:a14="http://schemas.microsoft.com/office/drawing/2010/main"/>
                </a:ext>
              </a:extLst>
            </a:blip>
            <a:srcRect/>
            <a:stretch>
              <a:fillRect/>
            </a:stretch>
          </p:blipFill>
          <p:spPr bwMode="auto">
            <a:xfrm flipH="1">
              <a:off x="2807220" y="3242226"/>
              <a:ext cx="236280" cy="238915"/>
            </a:xfrm>
            <a:prstGeom prst="ellipse">
              <a:avLst/>
            </a:prstGeom>
            <a:solidFill>
              <a:schemeClr val="bg1"/>
            </a:solidFill>
          </p:spPr>
        </p:pic>
        <p:sp>
          <p:nvSpPr>
            <p:cNvPr id="48" name="Rectangle 47">
              <a:extLst>
                <a:ext uri="{FF2B5EF4-FFF2-40B4-BE49-F238E27FC236}">
                  <a16:creationId xmlns:a16="http://schemas.microsoft.com/office/drawing/2014/main" id="{180FBDDE-CA29-9B9C-A0B1-BB5450C8E50B}"/>
                </a:ext>
              </a:extLst>
            </p:cNvPr>
            <p:cNvSpPr/>
            <p:nvPr/>
          </p:nvSpPr>
          <p:spPr>
            <a:xfrm>
              <a:off x="3028548" y="3555507"/>
              <a:ext cx="360683" cy="119094"/>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a:ea typeface="+mn-ea"/>
                <a:cs typeface="+mn-cs"/>
              </a:endParaRPr>
            </a:p>
          </p:txBody>
        </p:sp>
        <p:sp>
          <p:nvSpPr>
            <p:cNvPr id="49" name="TextBox 48">
              <a:extLst>
                <a:ext uri="{FF2B5EF4-FFF2-40B4-BE49-F238E27FC236}">
                  <a16:creationId xmlns:a16="http://schemas.microsoft.com/office/drawing/2014/main" id="{DFA89A5B-B80D-1B3B-4A2D-382C67DBF649}"/>
                </a:ext>
              </a:extLst>
            </p:cNvPr>
            <p:cNvSpPr txBox="1"/>
            <p:nvPr/>
          </p:nvSpPr>
          <p:spPr>
            <a:xfrm>
              <a:off x="2984571" y="3445731"/>
              <a:ext cx="570951" cy="331525"/>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1" i="1" u="none" strike="noStrike" kern="1200" cap="none" spc="0" normalizeH="0" baseline="0" noProof="0" dirty="0">
                  <a:ln>
                    <a:noFill/>
                  </a:ln>
                  <a:solidFill>
                    <a:srgbClr val="000000"/>
                  </a:solidFill>
                  <a:effectLst/>
                  <a:uLnTx/>
                  <a:uFillTx/>
                  <a:latin typeface="Arial"/>
                  <a:ea typeface="+mn-ea"/>
                  <a:cs typeface="+mn-cs"/>
                </a:rPr>
                <a:t>CLOCK</a:t>
              </a:r>
              <a:r>
                <a:rPr kumimoji="0" lang="en-US" sz="1000" b="1" i="0" u="none" strike="noStrike" kern="1200" cap="none" spc="0" normalizeH="0" baseline="0" noProof="0" dirty="0">
                  <a:ln>
                    <a:noFill/>
                  </a:ln>
                  <a:solidFill>
                    <a:srgbClr val="000000"/>
                  </a:solidFill>
                  <a:effectLst/>
                  <a:uLnTx/>
                  <a:uFillTx/>
                  <a:latin typeface="Arial"/>
                  <a:ea typeface="+mn-ea"/>
                  <a:cs typeface="+mn-cs"/>
                </a:rPr>
                <a:t> </a:t>
              </a:r>
              <a:br>
                <a:rPr kumimoji="0" lang="en-US" sz="1000" b="1" i="0" u="none" strike="noStrike" kern="1200" cap="none" spc="0" normalizeH="0" baseline="0" noProof="0" dirty="0">
                  <a:ln>
                    <a:noFill/>
                  </a:ln>
                  <a:solidFill>
                    <a:srgbClr val="000000"/>
                  </a:solidFill>
                  <a:effectLst/>
                  <a:uLnTx/>
                  <a:uFillTx/>
                  <a:latin typeface="Arial"/>
                  <a:ea typeface="+mn-ea"/>
                  <a:cs typeface="+mn-cs"/>
                </a:rPr>
              </a:br>
              <a:r>
                <a:rPr kumimoji="0" lang="en-US" sz="1000" b="1" i="0" u="none" strike="noStrike" kern="1200" cap="none" spc="0" normalizeH="0" baseline="0" noProof="0" dirty="0">
                  <a:ln>
                    <a:noFill/>
                  </a:ln>
                  <a:solidFill>
                    <a:srgbClr val="000000"/>
                  </a:solidFill>
                  <a:effectLst/>
                  <a:uLnTx/>
                  <a:uFillTx/>
                  <a:latin typeface="Arial"/>
                  <a:ea typeface="+mn-ea"/>
                  <a:cs typeface="+mn-cs"/>
                </a:rPr>
                <a:t>GENES</a:t>
              </a:r>
            </a:p>
          </p:txBody>
        </p:sp>
        <p:sp>
          <p:nvSpPr>
            <p:cNvPr id="50" name="TextBox 49">
              <a:extLst>
                <a:ext uri="{FF2B5EF4-FFF2-40B4-BE49-F238E27FC236}">
                  <a16:creationId xmlns:a16="http://schemas.microsoft.com/office/drawing/2014/main" id="{D094D627-25DE-2268-D310-856B8B29FD13}"/>
                </a:ext>
              </a:extLst>
            </p:cNvPr>
            <p:cNvSpPr txBox="1"/>
            <p:nvPr/>
          </p:nvSpPr>
          <p:spPr>
            <a:xfrm>
              <a:off x="2797839" y="2952262"/>
              <a:ext cx="463588" cy="246221"/>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rgbClr val="000000"/>
                  </a:solidFill>
                  <a:effectLst/>
                  <a:uLnTx/>
                  <a:uFillTx/>
                  <a:latin typeface="Arial"/>
                  <a:ea typeface="+mn-ea"/>
                  <a:cs typeface="+mn-cs"/>
                </a:rPr>
                <a:t>CRH</a:t>
              </a:r>
            </a:p>
          </p:txBody>
        </p:sp>
        <p:sp>
          <p:nvSpPr>
            <p:cNvPr id="51" name="TextBox 50">
              <a:extLst>
                <a:ext uri="{FF2B5EF4-FFF2-40B4-BE49-F238E27FC236}">
                  <a16:creationId xmlns:a16="http://schemas.microsoft.com/office/drawing/2014/main" id="{2BCF62C8-731A-51F7-A6B8-9B32E83C4BD9}"/>
                </a:ext>
              </a:extLst>
            </p:cNvPr>
            <p:cNvSpPr txBox="1"/>
            <p:nvPr/>
          </p:nvSpPr>
          <p:spPr>
            <a:xfrm>
              <a:off x="2420794" y="3517297"/>
              <a:ext cx="542136" cy="246221"/>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rgbClr val="000000"/>
                  </a:solidFill>
                  <a:effectLst/>
                  <a:uLnTx/>
                  <a:uFillTx/>
                  <a:latin typeface="Arial"/>
                  <a:ea typeface="+mn-ea"/>
                  <a:cs typeface="+mn-cs"/>
                </a:rPr>
                <a:t>ACTH</a:t>
              </a:r>
            </a:p>
          </p:txBody>
        </p:sp>
        <p:sp>
          <p:nvSpPr>
            <p:cNvPr id="52" name="Rectangle 51">
              <a:extLst>
                <a:ext uri="{FF2B5EF4-FFF2-40B4-BE49-F238E27FC236}">
                  <a16:creationId xmlns:a16="http://schemas.microsoft.com/office/drawing/2014/main" id="{0CF7BCA5-4223-5AD0-DDDB-6682EE2B48C5}"/>
                </a:ext>
              </a:extLst>
            </p:cNvPr>
            <p:cNvSpPr/>
            <p:nvPr/>
          </p:nvSpPr>
          <p:spPr>
            <a:xfrm>
              <a:off x="3169287" y="2545741"/>
              <a:ext cx="498536" cy="13913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a:ea typeface="+mn-ea"/>
                <a:cs typeface="+mn-cs"/>
              </a:endParaRPr>
            </a:p>
          </p:txBody>
        </p:sp>
        <p:sp>
          <p:nvSpPr>
            <p:cNvPr id="53" name="TextBox 52">
              <a:extLst>
                <a:ext uri="{FF2B5EF4-FFF2-40B4-BE49-F238E27FC236}">
                  <a16:creationId xmlns:a16="http://schemas.microsoft.com/office/drawing/2014/main" id="{4FE9D637-70F6-A9CB-625E-B85FE2F187A0}"/>
                </a:ext>
              </a:extLst>
            </p:cNvPr>
            <p:cNvSpPr txBox="1"/>
            <p:nvPr/>
          </p:nvSpPr>
          <p:spPr>
            <a:xfrm>
              <a:off x="3317012" y="2446133"/>
              <a:ext cx="680279" cy="245429"/>
            </a:xfrm>
            <a:prstGeom prst="roundRect">
              <a:avLst>
                <a:gd name="adj" fmla="val 50000"/>
              </a:avLst>
            </a:prstGeom>
            <a:solidFill>
              <a:schemeClr val="accent5"/>
            </a:solidFill>
          </p:spPr>
          <p:txBody>
            <a:bodyPr wrap="square" lIns="182880" tIns="0" rIns="0" bIns="0" rtlCol="0" anchor="ctr" anchorCtr="0">
              <a:noAutofit/>
            </a:bodyPr>
            <a:lstStyle>
              <a:defPPr>
                <a:defRPr lang="en-US"/>
              </a:defPPr>
              <a:lvl1pPr algn="ctr">
                <a:defRPr sz="1000" b="1">
                  <a:solidFill>
                    <a:schemeClr val="bg1"/>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rgbClr val="FFFFFF"/>
                  </a:solidFill>
                  <a:effectLst/>
                  <a:uLnTx/>
                  <a:uFillTx/>
                  <a:latin typeface="Arial"/>
                  <a:ea typeface="+mn-ea"/>
                  <a:cs typeface="+mn-cs"/>
                </a:rPr>
                <a:t>Stress</a:t>
              </a:r>
            </a:p>
          </p:txBody>
        </p:sp>
        <p:sp>
          <p:nvSpPr>
            <p:cNvPr id="54" name="Lightning Bolt 53">
              <a:extLst>
                <a:ext uri="{FF2B5EF4-FFF2-40B4-BE49-F238E27FC236}">
                  <a16:creationId xmlns:a16="http://schemas.microsoft.com/office/drawing/2014/main" id="{2C2486F0-15BC-8A99-9315-BA1796802894}"/>
                </a:ext>
              </a:extLst>
            </p:cNvPr>
            <p:cNvSpPr/>
            <p:nvPr/>
          </p:nvSpPr>
          <p:spPr>
            <a:xfrm flipH="1">
              <a:off x="3076520" y="2444888"/>
              <a:ext cx="510479" cy="323454"/>
            </a:xfrm>
            <a:prstGeom prst="lightningBolt">
              <a:avLst/>
            </a:prstGeom>
            <a:gradFill flip="none" rotWithShape="1">
              <a:gsLst>
                <a:gs pos="0">
                  <a:srgbClr val="FFFF00"/>
                </a:gs>
                <a:gs pos="100000">
                  <a:srgbClr val="FFC000"/>
                </a:gs>
              </a:gsLst>
              <a:lin ang="2700000" scaled="1"/>
              <a:tileRect/>
            </a:gradFill>
            <a:ln w="1905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Arial"/>
                <a:ea typeface="+mn-ea"/>
                <a:cs typeface="+mn-cs"/>
              </a:endParaRPr>
            </a:p>
          </p:txBody>
        </p:sp>
        <p:sp>
          <p:nvSpPr>
            <p:cNvPr id="55" name="TextBox 54">
              <a:extLst>
                <a:ext uri="{FF2B5EF4-FFF2-40B4-BE49-F238E27FC236}">
                  <a16:creationId xmlns:a16="http://schemas.microsoft.com/office/drawing/2014/main" id="{1A0F3229-1648-9917-196E-0F55670091C3}"/>
                </a:ext>
              </a:extLst>
            </p:cNvPr>
            <p:cNvSpPr txBox="1"/>
            <p:nvPr/>
          </p:nvSpPr>
          <p:spPr>
            <a:xfrm>
              <a:off x="2317585" y="2573621"/>
              <a:ext cx="486866" cy="225547"/>
            </a:xfrm>
            <a:prstGeom prst="ellipse">
              <a:avLst/>
            </a:prstGeom>
            <a:solidFill>
              <a:schemeClr val="bg1"/>
            </a:solidFill>
            <a:ln w="28575">
              <a:solidFill>
                <a:schemeClr val="accent4"/>
              </a:solidFill>
            </a:ln>
          </p:spPr>
          <p:txBody>
            <a:bodyPr wrap="square" lIns="0" tIns="0" rIns="0" bIns="0" rtlCol="0" anchor="ctr" anchorCtr="0">
              <a:noAutofit/>
            </a:bodyPr>
            <a:lstStyle>
              <a:defPPr>
                <a:defRPr lang="en-US"/>
              </a:defPPr>
              <a:lvl1pPr algn="ctr">
                <a:defRPr sz="1000" b="1">
                  <a:solidFill>
                    <a:schemeClr val="bg1"/>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00" b="1" i="1" u="none" strike="noStrike" kern="1200" cap="none" spc="0" normalizeH="0" baseline="0" noProof="0" dirty="0">
                  <a:ln>
                    <a:noFill/>
                  </a:ln>
                  <a:solidFill>
                    <a:srgbClr val="13739E"/>
                  </a:solidFill>
                  <a:effectLst/>
                  <a:uLnTx/>
                  <a:uFillTx/>
                  <a:latin typeface="Arial"/>
                  <a:ea typeface="+mn-ea"/>
                  <a:cs typeface="+mn-cs"/>
                </a:rPr>
                <a:t>CLOCK</a:t>
              </a:r>
            </a:p>
          </p:txBody>
        </p:sp>
        <p:sp>
          <p:nvSpPr>
            <p:cNvPr id="56" name="Freeform: Shape 55">
              <a:extLst>
                <a:ext uri="{FF2B5EF4-FFF2-40B4-BE49-F238E27FC236}">
                  <a16:creationId xmlns:a16="http://schemas.microsoft.com/office/drawing/2014/main" id="{D424010C-0A91-1903-54C9-D12CEB439573}"/>
                </a:ext>
              </a:extLst>
            </p:cNvPr>
            <p:cNvSpPr/>
            <p:nvPr/>
          </p:nvSpPr>
          <p:spPr>
            <a:xfrm>
              <a:off x="2754509" y="2807443"/>
              <a:ext cx="261258" cy="455334"/>
            </a:xfrm>
            <a:custGeom>
              <a:avLst/>
              <a:gdLst>
                <a:gd name="connsiteX0" fmla="*/ 261258 w 261258"/>
                <a:gd name="connsiteY0" fmla="*/ 0 h 455334"/>
                <a:gd name="connsiteX1" fmla="*/ 0 w 261258"/>
                <a:gd name="connsiteY1" fmla="*/ 455334 h 455334"/>
                <a:gd name="connsiteX0" fmla="*/ 261258 w 261258"/>
                <a:gd name="connsiteY0" fmla="*/ 0 h 455334"/>
                <a:gd name="connsiteX1" fmla="*/ 0 w 261258"/>
                <a:gd name="connsiteY1" fmla="*/ 455334 h 455334"/>
                <a:gd name="connsiteX0" fmla="*/ 261258 w 261258"/>
                <a:gd name="connsiteY0" fmla="*/ 0 h 455334"/>
                <a:gd name="connsiteX1" fmla="*/ 0 w 261258"/>
                <a:gd name="connsiteY1" fmla="*/ 455334 h 455334"/>
                <a:gd name="connsiteX0" fmla="*/ 261258 w 261258"/>
                <a:gd name="connsiteY0" fmla="*/ 0 h 455334"/>
                <a:gd name="connsiteX1" fmla="*/ 0 w 261258"/>
                <a:gd name="connsiteY1" fmla="*/ 455334 h 455334"/>
              </a:gdLst>
              <a:ahLst/>
              <a:cxnLst>
                <a:cxn ang="0">
                  <a:pos x="connsiteX0" y="connsiteY0"/>
                </a:cxn>
                <a:cxn ang="0">
                  <a:pos x="connsiteX1" y="connsiteY1"/>
                </a:cxn>
              </a:cxnLst>
              <a:rect l="l" t="t" r="r" b="b"/>
              <a:pathLst>
                <a:path w="261258" h="455334">
                  <a:moveTo>
                    <a:pt x="261258" y="0"/>
                  </a:moveTo>
                  <a:cubicBezTo>
                    <a:pt x="-8708" y="177903"/>
                    <a:pt x="16173" y="277430"/>
                    <a:pt x="0" y="455334"/>
                  </a:cubicBezTo>
                </a:path>
              </a:pathLst>
            </a:custGeom>
            <a:noFill/>
            <a:ln w="38100">
              <a:solidFill>
                <a:schemeClr val="accent3"/>
              </a:solidFill>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a:ea typeface="+mn-ea"/>
                <a:cs typeface="+mn-cs"/>
              </a:endParaRPr>
            </a:p>
          </p:txBody>
        </p:sp>
        <p:sp>
          <p:nvSpPr>
            <p:cNvPr id="57" name="TextBox 56">
              <a:extLst>
                <a:ext uri="{FF2B5EF4-FFF2-40B4-BE49-F238E27FC236}">
                  <a16:creationId xmlns:a16="http://schemas.microsoft.com/office/drawing/2014/main" id="{6C35BB59-E8CF-ACEC-63D5-AD486AF79F12}"/>
                </a:ext>
              </a:extLst>
            </p:cNvPr>
            <p:cNvSpPr txBox="1"/>
            <p:nvPr/>
          </p:nvSpPr>
          <p:spPr>
            <a:xfrm>
              <a:off x="2424949" y="3968850"/>
              <a:ext cx="486866" cy="225547"/>
            </a:xfrm>
            <a:prstGeom prst="ellipse">
              <a:avLst/>
            </a:prstGeom>
            <a:solidFill>
              <a:schemeClr val="bg1"/>
            </a:solidFill>
            <a:ln w="28575">
              <a:solidFill>
                <a:schemeClr val="accent4"/>
              </a:solidFill>
            </a:ln>
          </p:spPr>
          <p:txBody>
            <a:bodyPr wrap="square" lIns="0" tIns="0" rIns="0" bIns="0" rtlCol="0" anchor="ctr" anchorCtr="0">
              <a:noAutofit/>
            </a:bodyPr>
            <a:lstStyle>
              <a:defPPr>
                <a:defRPr lang="en-US"/>
              </a:defPPr>
              <a:lvl1pPr algn="ctr">
                <a:defRPr sz="1000" b="1">
                  <a:solidFill>
                    <a:schemeClr val="bg1"/>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00" b="1" i="0" u="none" strike="noStrike" kern="1200" cap="none" spc="0" normalizeH="0" baseline="0" noProof="0" dirty="0">
                  <a:ln>
                    <a:noFill/>
                  </a:ln>
                  <a:solidFill>
                    <a:srgbClr val="13739E"/>
                  </a:solidFill>
                  <a:effectLst/>
                  <a:uLnTx/>
                  <a:uFillTx/>
                  <a:latin typeface="Arial"/>
                  <a:ea typeface="+mn-ea"/>
                  <a:cs typeface="+mn-cs"/>
                </a:rPr>
                <a:t>CLOCK</a:t>
              </a:r>
            </a:p>
          </p:txBody>
        </p:sp>
        <p:sp>
          <p:nvSpPr>
            <p:cNvPr id="58" name="Freeform: Shape 57">
              <a:extLst>
                <a:ext uri="{FF2B5EF4-FFF2-40B4-BE49-F238E27FC236}">
                  <a16:creationId xmlns:a16="http://schemas.microsoft.com/office/drawing/2014/main" id="{8F6CC63C-20DE-3350-FD6C-70F787375415}"/>
                </a:ext>
              </a:extLst>
            </p:cNvPr>
            <p:cNvSpPr/>
            <p:nvPr/>
          </p:nvSpPr>
          <p:spPr>
            <a:xfrm>
              <a:off x="1814487" y="1951712"/>
              <a:ext cx="4442" cy="4442"/>
            </a:xfrm>
            <a:custGeom>
              <a:avLst/>
              <a:gdLst/>
              <a:ahLst/>
              <a:cxnLst/>
              <a:rect l="l" t="t" r="r" b="b"/>
              <a:pathLst>
                <a:path w="4442" h="4442"/>
              </a:pathLst>
            </a:custGeom>
            <a:solidFill>
              <a:schemeClr val="accent1">
                <a:lumMod val="20000"/>
                <a:lumOff val="80000"/>
              </a:schemeClr>
            </a:solidFill>
            <a:ln w="4419"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Arial"/>
                <a:ea typeface="+mn-ea"/>
                <a:cs typeface="+mn-cs"/>
              </a:endParaRPr>
            </a:p>
          </p:txBody>
        </p:sp>
        <p:grpSp>
          <p:nvGrpSpPr>
            <p:cNvPr id="59" name="Group 58">
              <a:extLst>
                <a:ext uri="{FF2B5EF4-FFF2-40B4-BE49-F238E27FC236}">
                  <a16:creationId xmlns:a16="http://schemas.microsoft.com/office/drawing/2014/main" id="{3F05949A-0D8C-9C8E-BF94-46E547587323}"/>
                </a:ext>
              </a:extLst>
            </p:cNvPr>
            <p:cNvGrpSpPr/>
            <p:nvPr/>
          </p:nvGrpSpPr>
          <p:grpSpPr>
            <a:xfrm>
              <a:off x="2347343" y="3751021"/>
              <a:ext cx="849222" cy="953887"/>
              <a:chOff x="2632569" y="3751021"/>
              <a:chExt cx="849222" cy="953887"/>
            </a:xfrm>
          </p:grpSpPr>
          <p:sp>
            <p:nvSpPr>
              <p:cNvPr id="61" name="Freeform: Shape 60">
                <a:extLst>
                  <a:ext uri="{FF2B5EF4-FFF2-40B4-BE49-F238E27FC236}">
                    <a16:creationId xmlns:a16="http://schemas.microsoft.com/office/drawing/2014/main" id="{F71450EE-1BFC-DA4C-29E2-6DB297952406}"/>
                  </a:ext>
                </a:extLst>
              </p:cNvPr>
              <p:cNvSpPr/>
              <p:nvPr/>
            </p:nvSpPr>
            <p:spPr>
              <a:xfrm>
                <a:off x="2637318" y="3751021"/>
                <a:ext cx="844323" cy="851276"/>
              </a:xfrm>
              <a:custGeom>
                <a:avLst/>
                <a:gdLst>
                  <a:gd name="connsiteX0" fmla="*/ 211 w 844323"/>
                  <a:gd name="connsiteY0" fmla="*/ 406666 h 851276"/>
                  <a:gd name="connsiteX1" fmla="*/ 45965 w 844323"/>
                  <a:gd name="connsiteY1" fmla="*/ 298723 h 851276"/>
                  <a:gd name="connsiteX2" fmla="*/ 82390 w 844323"/>
                  <a:gd name="connsiteY2" fmla="*/ 269406 h 851276"/>
                  <a:gd name="connsiteX3" fmla="*/ 101935 w 844323"/>
                  <a:gd name="connsiteY3" fmla="*/ 236090 h 851276"/>
                  <a:gd name="connsiteX4" fmla="*/ 122368 w 844323"/>
                  <a:gd name="connsiteY4" fmla="*/ 211214 h 851276"/>
                  <a:gd name="connsiteX5" fmla="*/ 187667 w 844323"/>
                  <a:gd name="connsiteY5" fmla="*/ 179676 h 851276"/>
                  <a:gd name="connsiteX6" fmla="*/ 284504 w 844323"/>
                  <a:gd name="connsiteY6" fmla="*/ 155244 h 851276"/>
                  <a:gd name="connsiteX7" fmla="*/ 336476 w 844323"/>
                  <a:gd name="connsiteY7" fmla="*/ 105049 h 851276"/>
                  <a:gd name="connsiteX8" fmla="*/ 446640 w 844323"/>
                  <a:gd name="connsiteY8" fmla="*/ 33531 h 851276"/>
                  <a:gd name="connsiteX9" fmla="*/ 529706 w 844323"/>
                  <a:gd name="connsiteY9" fmla="*/ 8656 h 851276"/>
                  <a:gd name="connsiteX10" fmla="*/ 611441 w 844323"/>
                  <a:gd name="connsiteY10" fmla="*/ 1549 h 851276"/>
                  <a:gd name="connsiteX11" fmla="*/ 717606 w 844323"/>
                  <a:gd name="connsiteY11" fmla="*/ 133034 h 851276"/>
                  <a:gd name="connsiteX12" fmla="*/ 785126 w 844323"/>
                  <a:gd name="connsiteY12" fmla="*/ 181453 h 851276"/>
                  <a:gd name="connsiteX13" fmla="*/ 802450 w 844323"/>
                  <a:gd name="connsiteY13" fmla="*/ 265852 h 851276"/>
                  <a:gd name="connsiteX14" fmla="*/ 786902 w 844323"/>
                  <a:gd name="connsiteY14" fmla="*/ 451086 h 851276"/>
                  <a:gd name="connsiteX15" fmla="*/ 807780 w 844323"/>
                  <a:gd name="connsiteY15" fmla="*/ 632323 h 851276"/>
                  <a:gd name="connsiteX16" fmla="*/ 812222 w 844323"/>
                  <a:gd name="connsiteY16" fmla="*/ 662973 h 851276"/>
                  <a:gd name="connsiteX17" fmla="*/ 824216 w 844323"/>
                  <a:gd name="connsiteY17" fmla="*/ 691403 h 851276"/>
                  <a:gd name="connsiteX18" fmla="*/ 828214 w 844323"/>
                  <a:gd name="connsiteY18" fmla="*/ 705173 h 851276"/>
                  <a:gd name="connsiteX19" fmla="*/ 844205 w 844323"/>
                  <a:gd name="connsiteY19" fmla="*/ 850873 h 8512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844323" h="851276">
                    <a:moveTo>
                      <a:pt x="211" y="406666"/>
                    </a:moveTo>
                    <a:cubicBezTo>
                      <a:pt x="-2743" y="365428"/>
                      <a:pt x="14276" y="325277"/>
                      <a:pt x="45965" y="298723"/>
                    </a:cubicBezTo>
                    <a:cubicBezTo>
                      <a:pt x="57958" y="288507"/>
                      <a:pt x="72173" y="280955"/>
                      <a:pt x="82390" y="269406"/>
                    </a:cubicBezTo>
                    <a:cubicBezTo>
                      <a:pt x="90824" y="259544"/>
                      <a:pt x="97441" y="248264"/>
                      <a:pt x="101935" y="236090"/>
                    </a:cubicBezTo>
                    <a:cubicBezTo>
                      <a:pt x="106427" y="226137"/>
                      <a:pt x="113477" y="217554"/>
                      <a:pt x="122368" y="211214"/>
                    </a:cubicBezTo>
                    <a:cubicBezTo>
                      <a:pt x="141469" y="196111"/>
                      <a:pt x="165012" y="188116"/>
                      <a:pt x="187667" y="179676"/>
                    </a:cubicBezTo>
                    <a:cubicBezTo>
                      <a:pt x="220094" y="167682"/>
                      <a:pt x="254298" y="175678"/>
                      <a:pt x="284504" y="155244"/>
                    </a:cubicBezTo>
                    <a:cubicBezTo>
                      <a:pt x="304493" y="141918"/>
                      <a:pt x="319596" y="122373"/>
                      <a:pt x="336476" y="105049"/>
                    </a:cubicBezTo>
                    <a:cubicBezTo>
                      <a:pt x="367838" y="73825"/>
                      <a:pt x="405355" y="49469"/>
                      <a:pt x="446640" y="33531"/>
                    </a:cubicBezTo>
                    <a:cubicBezTo>
                      <a:pt x="473500" y="22690"/>
                      <a:pt x="501308" y="14363"/>
                      <a:pt x="529706" y="8656"/>
                    </a:cubicBezTo>
                    <a:cubicBezTo>
                      <a:pt x="556359" y="2881"/>
                      <a:pt x="584788" y="-3782"/>
                      <a:pt x="611441" y="1549"/>
                    </a:cubicBezTo>
                    <a:cubicBezTo>
                      <a:pt x="673185" y="14431"/>
                      <a:pt x="715385" y="71289"/>
                      <a:pt x="717606" y="133034"/>
                    </a:cubicBezTo>
                    <a:cubicBezTo>
                      <a:pt x="746480" y="134811"/>
                      <a:pt x="771799" y="156133"/>
                      <a:pt x="785126" y="181453"/>
                    </a:cubicBezTo>
                    <a:cubicBezTo>
                      <a:pt x="798452" y="206772"/>
                      <a:pt x="802005" y="236978"/>
                      <a:pt x="802450" y="265852"/>
                    </a:cubicBezTo>
                    <a:cubicBezTo>
                      <a:pt x="802894" y="328041"/>
                      <a:pt x="790456" y="389342"/>
                      <a:pt x="786902" y="451086"/>
                    </a:cubicBezTo>
                    <a:cubicBezTo>
                      <a:pt x="783349" y="512831"/>
                      <a:pt x="795787" y="572355"/>
                      <a:pt x="807780" y="632323"/>
                    </a:cubicBezTo>
                    <a:cubicBezTo>
                      <a:pt x="809557" y="642540"/>
                      <a:pt x="810001" y="652756"/>
                      <a:pt x="812222" y="662973"/>
                    </a:cubicBezTo>
                    <a:cubicBezTo>
                      <a:pt x="814443" y="673190"/>
                      <a:pt x="819774" y="681186"/>
                      <a:pt x="824216" y="691403"/>
                    </a:cubicBezTo>
                    <a:cubicBezTo>
                      <a:pt x="826271" y="695751"/>
                      <a:pt x="827620" y="700400"/>
                      <a:pt x="828214" y="705173"/>
                    </a:cubicBezTo>
                    <a:cubicBezTo>
                      <a:pt x="836441" y="753378"/>
                      <a:pt x="841781" y="802031"/>
                      <a:pt x="844205" y="850873"/>
                    </a:cubicBezTo>
                  </a:path>
                </a:pathLst>
              </a:custGeom>
              <a:gradFill>
                <a:gsLst>
                  <a:gs pos="95575">
                    <a:schemeClr val="accent2">
                      <a:lumMod val="40000"/>
                      <a:lumOff val="60000"/>
                    </a:schemeClr>
                  </a:gs>
                  <a:gs pos="0">
                    <a:schemeClr val="accent2">
                      <a:lumMod val="60000"/>
                      <a:lumOff val="40000"/>
                    </a:schemeClr>
                  </a:gs>
                </a:gsLst>
                <a:path path="circle">
                  <a:fillToRect l="50000" t="50000" r="50000" b="50000"/>
                </a:path>
              </a:gradFill>
              <a:ln w="13256" cap="flat">
                <a:solidFill>
                  <a:schemeClr val="accent2"/>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Arial"/>
                  <a:ea typeface="+mn-ea"/>
                  <a:cs typeface="+mn-cs"/>
                </a:endParaRPr>
              </a:p>
            </p:txBody>
          </p:sp>
          <p:sp>
            <p:nvSpPr>
              <p:cNvPr id="62" name="Freeform: Shape 61">
                <a:extLst>
                  <a:ext uri="{FF2B5EF4-FFF2-40B4-BE49-F238E27FC236}">
                    <a16:creationId xmlns:a16="http://schemas.microsoft.com/office/drawing/2014/main" id="{AF978A04-EBE1-479F-4B54-2A5FD885EC12}"/>
                  </a:ext>
                </a:extLst>
              </p:cNvPr>
              <p:cNvSpPr/>
              <p:nvPr/>
            </p:nvSpPr>
            <p:spPr>
              <a:xfrm>
                <a:off x="2632569" y="3845284"/>
                <a:ext cx="849222" cy="859624"/>
              </a:xfrm>
              <a:custGeom>
                <a:avLst/>
                <a:gdLst>
                  <a:gd name="connsiteX0" fmla="*/ 782323 w 849222"/>
                  <a:gd name="connsiteY0" fmla="*/ 859221 h 859624"/>
                  <a:gd name="connsiteX1" fmla="*/ 689483 w 849222"/>
                  <a:gd name="connsiteY1" fmla="*/ 813024 h 859624"/>
                  <a:gd name="connsiteX2" fmla="*/ 622408 w 849222"/>
                  <a:gd name="connsiteY2" fmla="*/ 732178 h 859624"/>
                  <a:gd name="connsiteX3" fmla="*/ 573545 w 849222"/>
                  <a:gd name="connsiteY3" fmla="*/ 647779 h 859624"/>
                  <a:gd name="connsiteX4" fmla="*/ 541562 w 849222"/>
                  <a:gd name="connsiteY4" fmla="*/ 619794 h 859624"/>
                  <a:gd name="connsiteX5" fmla="*/ 500695 w 849222"/>
                  <a:gd name="connsiteY5" fmla="*/ 589143 h 859624"/>
                  <a:gd name="connsiteX6" fmla="*/ 463382 w 849222"/>
                  <a:gd name="connsiteY6" fmla="*/ 538948 h 859624"/>
                  <a:gd name="connsiteX7" fmla="*/ 433176 w 849222"/>
                  <a:gd name="connsiteY7" fmla="*/ 494083 h 859624"/>
                  <a:gd name="connsiteX8" fmla="*/ 421626 w 849222"/>
                  <a:gd name="connsiteY8" fmla="*/ 482089 h 859624"/>
                  <a:gd name="connsiteX9" fmla="*/ 413631 w 849222"/>
                  <a:gd name="connsiteY9" fmla="*/ 482978 h 859624"/>
                  <a:gd name="connsiteX10" fmla="*/ 353218 w 849222"/>
                  <a:gd name="connsiteY10" fmla="*/ 484310 h 859624"/>
                  <a:gd name="connsiteX11" fmla="*/ 305688 w 849222"/>
                  <a:gd name="connsiteY11" fmla="*/ 480757 h 859624"/>
                  <a:gd name="connsiteX12" fmla="*/ 77810 w 849222"/>
                  <a:gd name="connsiteY12" fmla="*/ 441666 h 859624"/>
                  <a:gd name="connsiteX13" fmla="*/ 2739 w 849222"/>
                  <a:gd name="connsiteY13" fmla="*/ 368372 h 859624"/>
                  <a:gd name="connsiteX14" fmla="*/ 60486 w 849222"/>
                  <a:gd name="connsiteY14" fmla="*/ 222228 h 859624"/>
                  <a:gd name="connsiteX15" fmla="*/ 160433 w 849222"/>
                  <a:gd name="connsiteY15" fmla="*/ 164037 h 859624"/>
                  <a:gd name="connsiteX16" fmla="*/ 190194 w 849222"/>
                  <a:gd name="connsiteY16" fmla="*/ 152488 h 859624"/>
                  <a:gd name="connsiteX17" fmla="*/ 271929 w 849222"/>
                  <a:gd name="connsiteY17" fmla="*/ 129833 h 859624"/>
                  <a:gd name="connsiteX18" fmla="*/ 332341 w 849222"/>
                  <a:gd name="connsiteY18" fmla="*/ 116951 h 859624"/>
                  <a:gd name="connsiteX19" fmla="*/ 356772 w 849222"/>
                  <a:gd name="connsiteY19" fmla="*/ 108511 h 859624"/>
                  <a:gd name="connsiteX20" fmla="*/ 362547 w 849222"/>
                  <a:gd name="connsiteY20" fmla="*/ 100515 h 859624"/>
                  <a:gd name="connsiteX21" fmla="*/ 410521 w 849222"/>
                  <a:gd name="connsiteY21" fmla="*/ 42768 h 859624"/>
                  <a:gd name="connsiteX22" fmla="*/ 539785 w 849222"/>
                  <a:gd name="connsiteY22" fmla="*/ 5011 h 859624"/>
                  <a:gd name="connsiteX23" fmla="*/ 586871 w 849222"/>
                  <a:gd name="connsiteY23" fmla="*/ 11229 h 859624"/>
                  <a:gd name="connsiteX24" fmla="*/ 697923 w 849222"/>
                  <a:gd name="connsiteY24" fmla="*/ 106734 h 859624"/>
                  <a:gd name="connsiteX25" fmla="*/ 708140 w 849222"/>
                  <a:gd name="connsiteY25" fmla="*/ 134719 h 859624"/>
                  <a:gd name="connsiteX26" fmla="*/ 708140 w 849222"/>
                  <a:gd name="connsiteY26" fmla="*/ 134719 h 859624"/>
                  <a:gd name="connsiteX27" fmla="*/ 729906 w 849222"/>
                  <a:gd name="connsiteY27" fmla="*/ 336389 h 859624"/>
                  <a:gd name="connsiteX28" fmla="*/ 739235 w 849222"/>
                  <a:gd name="connsiteY28" fmla="*/ 364819 h 859624"/>
                  <a:gd name="connsiteX29" fmla="*/ 755226 w 849222"/>
                  <a:gd name="connsiteY29" fmla="*/ 396357 h 859624"/>
                  <a:gd name="connsiteX30" fmla="*/ 765443 w 849222"/>
                  <a:gd name="connsiteY30" fmla="*/ 487420 h 859624"/>
                  <a:gd name="connsiteX31" fmla="*/ 836516 w 849222"/>
                  <a:gd name="connsiteY31" fmla="*/ 697530 h 859624"/>
                  <a:gd name="connsiteX32" fmla="*/ 848510 w 849222"/>
                  <a:gd name="connsiteY32" fmla="*/ 790369 h 859624"/>
                  <a:gd name="connsiteX33" fmla="*/ 804089 w 849222"/>
                  <a:gd name="connsiteY33" fmla="*/ 855668 h 859624"/>
                  <a:gd name="connsiteX34" fmla="*/ 782323 w 849222"/>
                  <a:gd name="connsiteY34" fmla="*/ 859221 h 859624"/>
                  <a:gd name="connsiteX35" fmla="*/ 423403 w 849222"/>
                  <a:gd name="connsiteY35" fmla="*/ 397690 h 859624"/>
                  <a:gd name="connsiteX36" fmla="*/ 498474 w 849222"/>
                  <a:gd name="connsiteY36" fmla="*/ 440778 h 859624"/>
                  <a:gd name="connsiteX37" fmla="*/ 537120 w 849222"/>
                  <a:gd name="connsiteY37" fmla="*/ 498081 h 859624"/>
                  <a:gd name="connsiteX38" fmla="*/ 558886 w 849222"/>
                  <a:gd name="connsiteY38" fmla="*/ 527843 h 859624"/>
                  <a:gd name="connsiteX39" fmla="*/ 587316 w 849222"/>
                  <a:gd name="connsiteY39" fmla="*/ 549165 h 859624"/>
                  <a:gd name="connsiteX40" fmla="*/ 641065 w 849222"/>
                  <a:gd name="connsiteY40" fmla="*/ 597139 h 859624"/>
                  <a:gd name="connsiteX41" fmla="*/ 699700 w 849222"/>
                  <a:gd name="connsiteY41" fmla="*/ 697974 h 859624"/>
                  <a:gd name="connsiteX42" fmla="*/ 764110 w 849222"/>
                  <a:gd name="connsiteY42" fmla="*/ 764605 h 859624"/>
                  <a:gd name="connsiteX43" fmla="*/ 754782 w 849222"/>
                  <a:gd name="connsiteY43" fmla="*/ 718852 h 859624"/>
                  <a:gd name="connsiteX44" fmla="*/ 691704 w 849222"/>
                  <a:gd name="connsiteY44" fmla="*/ 528731 h 859624"/>
                  <a:gd name="connsiteX45" fmla="*/ 681043 w 849222"/>
                  <a:gd name="connsiteY45" fmla="*/ 496304 h 859624"/>
                  <a:gd name="connsiteX46" fmla="*/ 674824 w 849222"/>
                  <a:gd name="connsiteY46" fmla="*/ 420789 h 859624"/>
                  <a:gd name="connsiteX47" fmla="*/ 668606 w 849222"/>
                  <a:gd name="connsiteY47" fmla="*/ 411016 h 859624"/>
                  <a:gd name="connsiteX48" fmla="*/ 645951 w 849222"/>
                  <a:gd name="connsiteY48" fmla="*/ 325728 h 859624"/>
                  <a:gd name="connsiteX49" fmla="*/ 637067 w 849222"/>
                  <a:gd name="connsiteY49" fmla="*/ 180473 h 859624"/>
                  <a:gd name="connsiteX50" fmla="*/ 617078 w 849222"/>
                  <a:gd name="connsiteY50" fmla="*/ 129833 h 859624"/>
                  <a:gd name="connsiteX51" fmla="*/ 586871 w 849222"/>
                  <a:gd name="connsiteY51" fmla="*/ 95629 h 859624"/>
                  <a:gd name="connsiteX52" fmla="*/ 521129 w 849222"/>
                  <a:gd name="connsiteY52" fmla="*/ 87189 h 859624"/>
                  <a:gd name="connsiteX53" fmla="*/ 468268 w 849222"/>
                  <a:gd name="connsiteY53" fmla="*/ 104513 h 859624"/>
                  <a:gd name="connsiteX54" fmla="*/ 433620 w 849222"/>
                  <a:gd name="connsiteY54" fmla="*/ 145824 h 859624"/>
                  <a:gd name="connsiteX55" fmla="*/ 353218 w 849222"/>
                  <a:gd name="connsiteY55" fmla="*/ 198685 h 859624"/>
                  <a:gd name="connsiteX56" fmla="*/ 287476 w 849222"/>
                  <a:gd name="connsiteY56" fmla="*/ 212900 h 859624"/>
                  <a:gd name="connsiteX57" fmla="*/ 223066 w 849222"/>
                  <a:gd name="connsiteY57" fmla="*/ 230224 h 859624"/>
                  <a:gd name="connsiteX58" fmla="*/ 190194 w 849222"/>
                  <a:gd name="connsiteY58" fmla="*/ 243106 h 859624"/>
                  <a:gd name="connsiteX59" fmla="*/ 123563 w 849222"/>
                  <a:gd name="connsiteY59" fmla="*/ 278198 h 859624"/>
                  <a:gd name="connsiteX60" fmla="*/ 84473 w 849222"/>
                  <a:gd name="connsiteY60" fmla="*/ 347495 h 859624"/>
                  <a:gd name="connsiteX61" fmla="*/ 106683 w 849222"/>
                  <a:gd name="connsiteY61" fmla="*/ 362153 h 859624"/>
                  <a:gd name="connsiteX62" fmla="*/ 311019 w 849222"/>
                  <a:gd name="connsiteY62" fmla="*/ 396357 h 859624"/>
                  <a:gd name="connsiteX63" fmla="*/ 361658 w 849222"/>
                  <a:gd name="connsiteY63" fmla="*/ 400355 h 859624"/>
                  <a:gd name="connsiteX64" fmla="*/ 402970 w 849222"/>
                  <a:gd name="connsiteY64" fmla="*/ 399023 h 8596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849222" h="859624">
                    <a:moveTo>
                      <a:pt x="782323" y="859221"/>
                    </a:moveTo>
                    <a:cubicBezTo>
                      <a:pt x="755226" y="859221"/>
                      <a:pt x="725020" y="844118"/>
                      <a:pt x="689483" y="813024"/>
                    </a:cubicBezTo>
                    <a:cubicBezTo>
                      <a:pt x="664164" y="790814"/>
                      <a:pt x="633513" y="757054"/>
                      <a:pt x="622408" y="732178"/>
                    </a:cubicBezTo>
                    <a:cubicBezTo>
                      <a:pt x="603751" y="689534"/>
                      <a:pt x="596644" y="678873"/>
                      <a:pt x="573545" y="647779"/>
                    </a:cubicBezTo>
                    <a:cubicBezTo>
                      <a:pt x="563328" y="634008"/>
                      <a:pt x="554444" y="628678"/>
                      <a:pt x="541562" y="619794"/>
                    </a:cubicBezTo>
                    <a:cubicBezTo>
                      <a:pt x="526872" y="611084"/>
                      <a:pt x="513170" y="600807"/>
                      <a:pt x="500695" y="589143"/>
                    </a:cubicBezTo>
                    <a:cubicBezTo>
                      <a:pt x="485502" y="574647"/>
                      <a:pt x="472884" y="557674"/>
                      <a:pt x="463382" y="538948"/>
                    </a:cubicBezTo>
                    <a:cubicBezTo>
                      <a:pt x="455002" y="522923"/>
                      <a:pt x="444871" y="507876"/>
                      <a:pt x="433176" y="494083"/>
                    </a:cubicBezTo>
                    <a:cubicBezTo>
                      <a:pt x="429788" y="489665"/>
                      <a:pt x="425914" y="485641"/>
                      <a:pt x="421626" y="482089"/>
                    </a:cubicBezTo>
                    <a:lnTo>
                      <a:pt x="413631" y="482978"/>
                    </a:lnTo>
                    <a:cubicBezTo>
                      <a:pt x="393624" y="485893"/>
                      <a:pt x="373335" y="486340"/>
                      <a:pt x="353218" y="484310"/>
                    </a:cubicBezTo>
                    <a:lnTo>
                      <a:pt x="305688" y="480757"/>
                    </a:lnTo>
                    <a:cubicBezTo>
                      <a:pt x="240390" y="476315"/>
                      <a:pt x="159100" y="470984"/>
                      <a:pt x="77810" y="441666"/>
                    </a:cubicBezTo>
                    <a:cubicBezTo>
                      <a:pt x="26282" y="423010"/>
                      <a:pt x="8514" y="391471"/>
                      <a:pt x="2739" y="368372"/>
                    </a:cubicBezTo>
                    <a:cubicBezTo>
                      <a:pt x="-13253" y="305295"/>
                      <a:pt x="42273" y="242662"/>
                      <a:pt x="60486" y="222228"/>
                    </a:cubicBezTo>
                    <a:cubicBezTo>
                      <a:pt x="88027" y="191578"/>
                      <a:pt x="124896" y="177807"/>
                      <a:pt x="160433" y="164037"/>
                    </a:cubicBezTo>
                    <a:lnTo>
                      <a:pt x="190194" y="152488"/>
                    </a:lnTo>
                    <a:cubicBezTo>
                      <a:pt x="220845" y="139605"/>
                      <a:pt x="244388" y="135163"/>
                      <a:pt x="271929" y="129833"/>
                    </a:cubicBezTo>
                    <a:cubicBezTo>
                      <a:pt x="288808" y="126723"/>
                      <a:pt x="307909" y="123170"/>
                      <a:pt x="332341" y="116951"/>
                    </a:cubicBezTo>
                    <a:cubicBezTo>
                      <a:pt x="356772" y="110732"/>
                      <a:pt x="356328" y="108955"/>
                      <a:pt x="356772" y="108511"/>
                    </a:cubicBezTo>
                    <a:lnTo>
                      <a:pt x="362547" y="100515"/>
                    </a:lnTo>
                    <a:cubicBezTo>
                      <a:pt x="375601" y="79004"/>
                      <a:pt x="391768" y="59545"/>
                      <a:pt x="410521" y="42768"/>
                    </a:cubicBezTo>
                    <a:cubicBezTo>
                      <a:pt x="464270" y="-6983"/>
                      <a:pt x="498030" y="-4318"/>
                      <a:pt x="539785" y="5011"/>
                    </a:cubicBezTo>
                    <a:cubicBezTo>
                      <a:pt x="555175" y="8960"/>
                      <a:pt x="570984" y="11048"/>
                      <a:pt x="586871" y="11229"/>
                    </a:cubicBezTo>
                    <a:cubicBezTo>
                      <a:pt x="670827" y="11229"/>
                      <a:pt x="688595" y="73419"/>
                      <a:pt x="697923" y="106734"/>
                    </a:cubicBezTo>
                    <a:cubicBezTo>
                      <a:pt x="700121" y="116460"/>
                      <a:pt x="703554" y="125865"/>
                      <a:pt x="708140" y="134719"/>
                    </a:cubicBezTo>
                    <a:lnTo>
                      <a:pt x="708140" y="134719"/>
                    </a:lnTo>
                    <a:cubicBezTo>
                      <a:pt x="738346" y="180917"/>
                      <a:pt x="733904" y="305295"/>
                      <a:pt x="729906" y="336389"/>
                    </a:cubicBezTo>
                    <a:cubicBezTo>
                      <a:pt x="728574" y="347495"/>
                      <a:pt x="731239" y="352381"/>
                      <a:pt x="739235" y="364819"/>
                    </a:cubicBezTo>
                    <a:cubicBezTo>
                      <a:pt x="745975" y="374555"/>
                      <a:pt x="751355" y="385166"/>
                      <a:pt x="755226" y="396357"/>
                    </a:cubicBezTo>
                    <a:cubicBezTo>
                      <a:pt x="763222" y="422121"/>
                      <a:pt x="764999" y="468319"/>
                      <a:pt x="765443" y="487420"/>
                    </a:cubicBezTo>
                    <a:cubicBezTo>
                      <a:pt x="776104" y="504744"/>
                      <a:pt x="797870" y="546499"/>
                      <a:pt x="836516" y="697530"/>
                    </a:cubicBezTo>
                    <a:cubicBezTo>
                      <a:pt x="846733" y="736620"/>
                      <a:pt x="850731" y="766826"/>
                      <a:pt x="848510" y="790369"/>
                    </a:cubicBezTo>
                    <a:cubicBezTo>
                      <a:pt x="844512" y="834790"/>
                      <a:pt x="818748" y="850337"/>
                      <a:pt x="804089" y="855668"/>
                    </a:cubicBezTo>
                    <a:cubicBezTo>
                      <a:pt x="797059" y="857964"/>
                      <a:pt x="789718" y="859162"/>
                      <a:pt x="782323" y="859221"/>
                    </a:cubicBezTo>
                    <a:close/>
                    <a:moveTo>
                      <a:pt x="423403" y="397690"/>
                    </a:moveTo>
                    <a:cubicBezTo>
                      <a:pt x="450500" y="397690"/>
                      <a:pt x="470933" y="407462"/>
                      <a:pt x="498474" y="440778"/>
                    </a:cubicBezTo>
                    <a:cubicBezTo>
                      <a:pt x="513137" y="458616"/>
                      <a:pt x="526077" y="477802"/>
                      <a:pt x="537120" y="498081"/>
                    </a:cubicBezTo>
                    <a:cubicBezTo>
                      <a:pt x="542592" y="509190"/>
                      <a:pt x="549957" y="519261"/>
                      <a:pt x="558886" y="527843"/>
                    </a:cubicBezTo>
                    <a:cubicBezTo>
                      <a:pt x="567619" y="535892"/>
                      <a:pt x="577144" y="543035"/>
                      <a:pt x="587316" y="549165"/>
                    </a:cubicBezTo>
                    <a:cubicBezTo>
                      <a:pt x="608276" y="561378"/>
                      <a:pt x="626557" y="577695"/>
                      <a:pt x="641065" y="597139"/>
                    </a:cubicBezTo>
                    <a:cubicBezTo>
                      <a:pt x="667717" y="632676"/>
                      <a:pt x="677934" y="649555"/>
                      <a:pt x="699700" y="697974"/>
                    </a:cubicBezTo>
                    <a:cubicBezTo>
                      <a:pt x="706363" y="712189"/>
                      <a:pt x="739235" y="747281"/>
                      <a:pt x="764110" y="764605"/>
                    </a:cubicBezTo>
                    <a:cubicBezTo>
                      <a:pt x="761951" y="749176"/>
                      <a:pt x="758836" y="733895"/>
                      <a:pt x="754782" y="718852"/>
                    </a:cubicBezTo>
                    <a:cubicBezTo>
                      <a:pt x="728574" y="616684"/>
                      <a:pt x="707252" y="552718"/>
                      <a:pt x="691704" y="528731"/>
                    </a:cubicBezTo>
                    <a:cubicBezTo>
                      <a:pt x="684887" y="519282"/>
                      <a:pt x="681163" y="507955"/>
                      <a:pt x="681043" y="496304"/>
                    </a:cubicBezTo>
                    <a:cubicBezTo>
                      <a:pt x="681043" y="474093"/>
                      <a:pt x="678822" y="434115"/>
                      <a:pt x="674824" y="420789"/>
                    </a:cubicBezTo>
                    <a:lnTo>
                      <a:pt x="668606" y="411016"/>
                    </a:lnTo>
                    <a:cubicBezTo>
                      <a:pt x="658389" y="395025"/>
                      <a:pt x="641065" y="368372"/>
                      <a:pt x="645951" y="325728"/>
                    </a:cubicBezTo>
                    <a:cubicBezTo>
                      <a:pt x="650837" y="283084"/>
                      <a:pt x="646395" y="197797"/>
                      <a:pt x="637067" y="180473"/>
                    </a:cubicBezTo>
                    <a:cubicBezTo>
                      <a:pt x="627898" y="164693"/>
                      <a:pt x="621159" y="147621"/>
                      <a:pt x="617078" y="129833"/>
                    </a:cubicBezTo>
                    <a:cubicBezTo>
                      <a:pt x="606861" y="95629"/>
                      <a:pt x="605084" y="95629"/>
                      <a:pt x="586871" y="95629"/>
                    </a:cubicBezTo>
                    <a:cubicBezTo>
                      <a:pt x="564700" y="95438"/>
                      <a:pt x="542630" y="92605"/>
                      <a:pt x="521129" y="87189"/>
                    </a:cubicBezTo>
                    <a:cubicBezTo>
                      <a:pt x="495809" y="81858"/>
                      <a:pt x="493144" y="80970"/>
                      <a:pt x="468268" y="104513"/>
                    </a:cubicBezTo>
                    <a:cubicBezTo>
                      <a:pt x="454828" y="116580"/>
                      <a:pt x="443163" y="130488"/>
                      <a:pt x="433620" y="145824"/>
                    </a:cubicBezTo>
                    <a:cubicBezTo>
                      <a:pt x="416296" y="172921"/>
                      <a:pt x="401193" y="186247"/>
                      <a:pt x="353218" y="198685"/>
                    </a:cubicBezTo>
                    <a:cubicBezTo>
                      <a:pt x="326122" y="205792"/>
                      <a:pt x="304800" y="209790"/>
                      <a:pt x="287476" y="212900"/>
                    </a:cubicBezTo>
                    <a:cubicBezTo>
                      <a:pt x="262156" y="217786"/>
                      <a:pt x="245276" y="220895"/>
                      <a:pt x="223066" y="230224"/>
                    </a:cubicBezTo>
                    <a:lnTo>
                      <a:pt x="190194" y="243106"/>
                    </a:lnTo>
                    <a:cubicBezTo>
                      <a:pt x="161765" y="253767"/>
                      <a:pt x="137334" y="263095"/>
                      <a:pt x="123563" y="278198"/>
                    </a:cubicBezTo>
                    <a:cubicBezTo>
                      <a:pt x="80031" y="327505"/>
                      <a:pt x="84473" y="347050"/>
                      <a:pt x="84473" y="347495"/>
                    </a:cubicBezTo>
                    <a:cubicBezTo>
                      <a:pt x="84473" y="347939"/>
                      <a:pt x="91580" y="356823"/>
                      <a:pt x="106683" y="362153"/>
                    </a:cubicBezTo>
                    <a:cubicBezTo>
                      <a:pt x="176868" y="387473"/>
                      <a:pt x="251051" y="392359"/>
                      <a:pt x="311019" y="396357"/>
                    </a:cubicBezTo>
                    <a:cubicBezTo>
                      <a:pt x="329231" y="397690"/>
                      <a:pt x="346111" y="398578"/>
                      <a:pt x="361658" y="400355"/>
                    </a:cubicBezTo>
                    <a:cubicBezTo>
                      <a:pt x="375423" y="401847"/>
                      <a:pt x="389329" y="401398"/>
                      <a:pt x="402970" y="399023"/>
                    </a:cubicBezTo>
                    <a:close/>
                  </a:path>
                </a:pathLst>
              </a:custGeom>
              <a:solidFill>
                <a:schemeClr val="accent2">
                  <a:lumMod val="20000"/>
                  <a:lumOff val="80000"/>
                </a:schemeClr>
              </a:solidFill>
              <a:ln w="13256" cap="flat">
                <a:solidFill>
                  <a:schemeClr val="accent2"/>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Arial"/>
                  <a:ea typeface="+mn-ea"/>
                  <a:cs typeface="+mn-cs"/>
                </a:endParaRPr>
              </a:p>
            </p:txBody>
          </p:sp>
          <p:sp>
            <p:nvSpPr>
              <p:cNvPr id="63" name="Freeform: Shape 62">
                <a:extLst>
                  <a:ext uri="{FF2B5EF4-FFF2-40B4-BE49-F238E27FC236}">
                    <a16:creationId xmlns:a16="http://schemas.microsoft.com/office/drawing/2014/main" id="{655D37AC-45C8-EADA-FB17-2789A8EBDB7C}"/>
                  </a:ext>
                </a:extLst>
              </p:cNvPr>
              <p:cNvSpPr/>
              <p:nvPr/>
            </p:nvSpPr>
            <p:spPr>
              <a:xfrm>
                <a:off x="2718810" y="3929766"/>
                <a:ext cx="679320" cy="680527"/>
              </a:xfrm>
              <a:custGeom>
                <a:avLst/>
                <a:gdLst>
                  <a:gd name="connsiteX0" fmla="*/ 338939 w 679320"/>
                  <a:gd name="connsiteY0" fmla="*/ 313208 h 680527"/>
                  <a:gd name="connsiteX1" fmla="*/ 414010 w 679320"/>
                  <a:gd name="connsiteY1" fmla="*/ 356296 h 680527"/>
                  <a:gd name="connsiteX2" fmla="*/ 452656 w 679320"/>
                  <a:gd name="connsiteY2" fmla="*/ 413599 h 680527"/>
                  <a:gd name="connsiteX3" fmla="*/ 474422 w 679320"/>
                  <a:gd name="connsiteY3" fmla="*/ 443361 h 680527"/>
                  <a:gd name="connsiteX4" fmla="*/ 502852 w 679320"/>
                  <a:gd name="connsiteY4" fmla="*/ 464683 h 680527"/>
                  <a:gd name="connsiteX5" fmla="*/ 556601 w 679320"/>
                  <a:gd name="connsiteY5" fmla="*/ 512657 h 680527"/>
                  <a:gd name="connsiteX6" fmla="*/ 615236 w 679320"/>
                  <a:gd name="connsiteY6" fmla="*/ 613493 h 680527"/>
                  <a:gd name="connsiteX7" fmla="*/ 679202 w 679320"/>
                  <a:gd name="connsiteY7" fmla="*/ 680124 h 680527"/>
                  <a:gd name="connsiteX8" fmla="*/ 670318 w 679320"/>
                  <a:gd name="connsiteY8" fmla="*/ 634370 h 680527"/>
                  <a:gd name="connsiteX9" fmla="*/ 607240 w 679320"/>
                  <a:gd name="connsiteY9" fmla="*/ 444250 h 680527"/>
                  <a:gd name="connsiteX10" fmla="*/ 596580 w 679320"/>
                  <a:gd name="connsiteY10" fmla="*/ 411823 h 680527"/>
                  <a:gd name="connsiteX11" fmla="*/ 589916 w 679320"/>
                  <a:gd name="connsiteY11" fmla="*/ 336307 h 680527"/>
                  <a:gd name="connsiteX12" fmla="*/ 584142 w 679320"/>
                  <a:gd name="connsiteY12" fmla="*/ 326534 h 680527"/>
                  <a:gd name="connsiteX13" fmla="*/ 561487 w 679320"/>
                  <a:gd name="connsiteY13" fmla="*/ 241247 h 680527"/>
                  <a:gd name="connsiteX14" fmla="*/ 552603 w 679320"/>
                  <a:gd name="connsiteY14" fmla="*/ 95991 h 680527"/>
                  <a:gd name="connsiteX15" fmla="*/ 532169 w 679320"/>
                  <a:gd name="connsiteY15" fmla="*/ 45351 h 680527"/>
                  <a:gd name="connsiteX16" fmla="*/ 502408 w 679320"/>
                  <a:gd name="connsiteY16" fmla="*/ 11147 h 680527"/>
                  <a:gd name="connsiteX17" fmla="*/ 436665 w 679320"/>
                  <a:gd name="connsiteY17" fmla="*/ 2707 h 680527"/>
                  <a:gd name="connsiteX18" fmla="*/ 383804 w 679320"/>
                  <a:gd name="connsiteY18" fmla="*/ 20032 h 680527"/>
                  <a:gd name="connsiteX19" fmla="*/ 349156 w 679320"/>
                  <a:gd name="connsiteY19" fmla="*/ 61343 h 680527"/>
                  <a:gd name="connsiteX20" fmla="*/ 268754 w 679320"/>
                  <a:gd name="connsiteY20" fmla="*/ 114204 h 680527"/>
                  <a:gd name="connsiteX21" fmla="*/ 203012 w 679320"/>
                  <a:gd name="connsiteY21" fmla="*/ 128418 h 680527"/>
                  <a:gd name="connsiteX22" fmla="*/ 138602 w 679320"/>
                  <a:gd name="connsiteY22" fmla="*/ 145742 h 680527"/>
                  <a:gd name="connsiteX23" fmla="*/ 105730 w 679320"/>
                  <a:gd name="connsiteY23" fmla="*/ 158624 h 680527"/>
                  <a:gd name="connsiteX24" fmla="*/ 39099 w 679320"/>
                  <a:gd name="connsiteY24" fmla="*/ 193717 h 680527"/>
                  <a:gd name="connsiteX25" fmla="*/ 9 w 679320"/>
                  <a:gd name="connsiteY25" fmla="*/ 263013 h 680527"/>
                  <a:gd name="connsiteX26" fmla="*/ 21775 w 679320"/>
                  <a:gd name="connsiteY26" fmla="*/ 277672 h 680527"/>
                  <a:gd name="connsiteX27" fmla="*/ 226555 w 679320"/>
                  <a:gd name="connsiteY27" fmla="*/ 311876 h 680527"/>
                  <a:gd name="connsiteX28" fmla="*/ 277194 w 679320"/>
                  <a:gd name="connsiteY28" fmla="*/ 315874 h 680527"/>
                  <a:gd name="connsiteX29" fmla="*/ 318506 w 679320"/>
                  <a:gd name="connsiteY29" fmla="*/ 314541 h 6805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679320" h="680527">
                    <a:moveTo>
                      <a:pt x="338939" y="313208"/>
                    </a:moveTo>
                    <a:cubicBezTo>
                      <a:pt x="365592" y="313208"/>
                      <a:pt x="386469" y="322981"/>
                      <a:pt x="414010" y="356296"/>
                    </a:cubicBezTo>
                    <a:cubicBezTo>
                      <a:pt x="428673" y="374134"/>
                      <a:pt x="441613" y="393321"/>
                      <a:pt x="452656" y="413599"/>
                    </a:cubicBezTo>
                    <a:cubicBezTo>
                      <a:pt x="457976" y="424800"/>
                      <a:pt x="465360" y="434897"/>
                      <a:pt x="474422" y="443361"/>
                    </a:cubicBezTo>
                    <a:cubicBezTo>
                      <a:pt x="483155" y="451410"/>
                      <a:pt x="492680" y="458554"/>
                      <a:pt x="502852" y="464683"/>
                    </a:cubicBezTo>
                    <a:cubicBezTo>
                      <a:pt x="523812" y="476897"/>
                      <a:pt x="542093" y="493214"/>
                      <a:pt x="556601" y="512657"/>
                    </a:cubicBezTo>
                    <a:cubicBezTo>
                      <a:pt x="583253" y="548194"/>
                      <a:pt x="593470" y="565074"/>
                      <a:pt x="615236" y="613493"/>
                    </a:cubicBezTo>
                    <a:cubicBezTo>
                      <a:pt x="621455" y="627707"/>
                      <a:pt x="654771" y="662799"/>
                      <a:pt x="679202" y="680124"/>
                    </a:cubicBezTo>
                    <a:cubicBezTo>
                      <a:pt x="677467" y="664660"/>
                      <a:pt x="674496" y="649360"/>
                      <a:pt x="670318" y="634370"/>
                    </a:cubicBezTo>
                    <a:cubicBezTo>
                      <a:pt x="644110" y="532203"/>
                      <a:pt x="622788" y="468237"/>
                      <a:pt x="607240" y="444250"/>
                    </a:cubicBezTo>
                    <a:cubicBezTo>
                      <a:pt x="600423" y="434801"/>
                      <a:pt x="596699" y="423473"/>
                      <a:pt x="596580" y="411823"/>
                    </a:cubicBezTo>
                    <a:cubicBezTo>
                      <a:pt x="596580" y="389612"/>
                      <a:pt x="593914" y="349633"/>
                      <a:pt x="589916" y="336307"/>
                    </a:cubicBezTo>
                    <a:cubicBezTo>
                      <a:pt x="588171" y="332947"/>
                      <a:pt x="586243" y="329684"/>
                      <a:pt x="584142" y="326534"/>
                    </a:cubicBezTo>
                    <a:cubicBezTo>
                      <a:pt x="573925" y="310543"/>
                      <a:pt x="556157" y="283891"/>
                      <a:pt x="561487" y="241247"/>
                    </a:cubicBezTo>
                    <a:cubicBezTo>
                      <a:pt x="566818" y="198603"/>
                      <a:pt x="561931" y="113315"/>
                      <a:pt x="552603" y="95991"/>
                    </a:cubicBezTo>
                    <a:cubicBezTo>
                      <a:pt x="543275" y="78667"/>
                      <a:pt x="537056" y="61343"/>
                      <a:pt x="532169" y="45351"/>
                    </a:cubicBezTo>
                    <a:cubicBezTo>
                      <a:pt x="522397" y="11147"/>
                      <a:pt x="520620" y="11147"/>
                      <a:pt x="502408" y="11147"/>
                    </a:cubicBezTo>
                    <a:cubicBezTo>
                      <a:pt x="480233" y="10991"/>
                      <a:pt x="458159" y="8157"/>
                      <a:pt x="436665" y="2707"/>
                    </a:cubicBezTo>
                    <a:cubicBezTo>
                      <a:pt x="411345" y="-2623"/>
                      <a:pt x="408680" y="-3511"/>
                      <a:pt x="383804" y="20032"/>
                    </a:cubicBezTo>
                    <a:cubicBezTo>
                      <a:pt x="370364" y="32098"/>
                      <a:pt x="358699" y="46007"/>
                      <a:pt x="349156" y="61343"/>
                    </a:cubicBezTo>
                    <a:cubicBezTo>
                      <a:pt x="331388" y="88439"/>
                      <a:pt x="316729" y="101766"/>
                      <a:pt x="268754" y="114204"/>
                    </a:cubicBezTo>
                    <a:cubicBezTo>
                      <a:pt x="241658" y="121311"/>
                      <a:pt x="219892" y="125309"/>
                      <a:pt x="203012" y="128418"/>
                    </a:cubicBezTo>
                    <a:cubicBezTo>
                      <a:pt x="177692" y="133304"/>
                      <a:pt x="160812" y="136414"/>
                      <a:pt x="138602" y="145742"/>
                    </a:cubicBezTo>
                    <a:lnTo>
                      <a:pt x="105730" y="158624"/>
                    </a:lnTo>
                    <a:cubicBezTo>
                      <a:pt x="77301" y="169285"/>
                      <a:pt x="52870" y="178614"/>
                      <a:pt x="39099" y="193717"/>
                    </a:cubicBezTo>
                    <a:cubicBezTo>
                      <a:pt x="-4433" y="243024"/>
                      <a:pt x="9" y="262569"/>
                      <a:pt x="9" y="263013"/>
                    </a:cubicBezTo>
                    <a:cubicBezTo>
                      <a:pt x="9" y="263457"/>
                      <a:pt x="7116" y="272341"/>
                      <a:pt x="21775" y="277672"/>
                    </a:cubicBezTo>
                    <a:cubicBezTo>
                      <a:pt x="91960" y="302992"/>
                      <a:pt x="166587" y="307878"/>
                      <a:pt x="226555" y="311876"/>
                    </a:cubicBezTo>
                    <a:cubicBezTo>
                      <a:pt x="244767" y="313208"/>
                      <a:pt x="261647" y="314097"/>
                      <a:pt x="277194" y="315874"/>
                    </a:cubicBezTo>
                    <a:cubicBezTo>
                      <a:pt x="290959" y="317365"/>
                      <a:pt x="304866" y="316916"/>
                      <a:pt x="318506" y="314541"/>
                    </a:cubicBezTo>
                    <a:close/>
                  </a:path>
                </a:pathLst>
              </a:custGeom>
              <a:gradFill flip="none" rotWithShape="1">
                <a:gsLst>
                  <a:gs pos="53000">
                    <a:srgbClr val="A06940"/>
                  </a:gs>
                  <a:gs pos="0">
                    <a:schemeClr val="accent2">
                      <a:lumMod val="60000"/>
                      <a:lumOff val="40000"/>
                    </a:schemeClr>
                  </a:gs>
                </a:gsLst>
                <a:path path="shape">
                  <a:fillToRect l="50000" t="50000" r="50000" b="50000"/>
                </a:path>
                <a:tileRect/>
              </a:gradFill>
              <a:ln w="12700" cap="flat">
                <a:solidFill>
                  <a:schemeClr val="accent2"/>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Arial"/>
                  <a:ea typeface="+mn-ea"/>
                  <a:cs typeface="+mn-cs"/>
                </a:endParaRPr>
              </a:p>
            </p:txBody>
          </p:sp>
        </p:grpSp>
        <p:sp>
          <p:nvSpPr>
            <p:cNvPr id="60" name="Freeform: Shape 59">
              <a:extLst>
                <a:ext uri="{FF2B5EF4-FFF2-40B4-BE49-F238E27FC236}">
                  <a16:creationId xmlns:a16="http://schemas.microsoft.com/office/drawing/2014/main" id="{AAFA9490-CE01-12CE-3673-63D98370F8CA}"/>
                </a:ext>
              </a:extLst>
            </p:cNvPr>
            <p:cNvSpPr/>
            <p:nvPr/>
          </p:nvSpPr>
          <p:spPr>
            <a:xfrm rot="1571741" flipH="1">
              <a:off x="2676984" y="3414540"/>
              <a:ext cx="261258" cy="355156"/>
            </a:xfrm>
            <a:custGeom>
              <a:avLst/>
              <a:gdLst>
                <a:gd name="connsiteX0" fmla="*/ 261258 w 261258"/>
                <a:gd name="connsiteY0" fmla="*/ 0 h 455334"/>
                <a:gd name="connsiteX1" fmla="*/ 0 w 261258"/>
                <a:gd name="connsiteY1" fmla="*/ 455334 h 455334"/>
                <a:gd name="connsiteX0" fmla="*/ 261258 w 261258"/>
                <a:gd name="connsiteY0" fmla="*/ 0 h 455334"/>
                <a:gd name="connsiteX1" fmla="*/ 0 w 261258"/>
                <a:gd name="connsiteY1" fmla="*/ 455334 h 455334"/>
                <a:gd name="connsiteX0" fmla="*/ 261258 w 261258"/>
                <a:gd name="connsiteY0" fmla="*/ 0 h 455334"/>
                <a:gd name="connsiteX1" fmla="*/ 0 w 261258"/>
                <a:gd name="connsiteY1" fmla="*/ 455334 h 455334"/>
                <a:gd name="connsiteX0" fmla="*/ 261258 w 261258"/>
                <a:gd name="connsiteY0" fmla="*/ 0 h 455334"/>
                <a:gd name="connsiteX1" fmla="*/ 0 w 261258"/>
                <a:gd name="connsiteY1" fmla="*/ 455334 h 455334"/>
              </a:gdLst>
              <a:ahLst/>
              <a:cxnLst>
                <a:cxn ang="0">
                  <a:pos x="connsiteX0" y="connsiteY0"/>
                </a:cxn>
                <a:cxn ang="0">
                  <a:pos x="connsiteX1" y="connsiteY1"/>
                </a:cxn>
              </a:cxnLst>
              <a:rect l="l" t="t" r="r" b="b"/>
              <a:pathLst>
                <a:path w="261258" h="455334">
                  <a:moveTo>
                    <a:pt x="261258" y="0"/>
                  </a:moveTo>
                  <a:cubicBezTo>
                    <a:pt x="-8708" y="177903"/>
                    <a:pt x="16173" y="277430"/>
                    <a:pt x="0" y="455334"/>
                  </a:cubicBezTo>
                </a:path>
              </a:pathLst>
            </a:custGeom>
            <a:noFill/>
            <a:ln w="38100">
              <a:solidFill>
                <a:schemeClr val="accent3"/>
              </a:solidFill>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a:ea typeface="+mn-ea"/>
                <a:cs typeface="+mn-cs"/>
              </a:endParaRPr>
            </a:p>
          </p:txBody>
        </p:sp>
      </p:grpSp>
      <p:grpSp>
        <p:nvGrpSpPr>
          <p:cNvPr id="68" name="Group 67">
            <a:extLst>
              <a:ext uri="{FF2B5EF4-FFF2-40B4-BE49-F238E27FC236}">
                <a16:creationId xmlns:a16="http://schemas.microsoft.com/office/drawing/2014/main" id="{33F4B601-E6BE-C2C1-42F4-6441FE655615}"/>
              </a:ext>
            </a:extLst>
          </p:cNvPr>
          <p:cNvGrpSpPr/>
          <p:nvPr/>
        </p:nvGrpSpPr>
        <p:grpSpPr>
          <a:xfrm rot="3699754">
            <a:off x="6317319" y="5651446"/>
            <a:ext cx="273650" cy="415710"/>
            <a:chOff x="3984047" y="5126675"/>
            <a:chExt cx="273650" cy="415710"/>
          </a:xfrm>
        </p:grpSpPr>
        <p:sp>
          <p:nvSpPr>
            <p:cNvPr id="69" name="Oval 68">
              <a:extLst>
                <a:ext uri="{FF2B5EF4-FFF2-40B4-BE49-F238E27FC236}">
                  <a16:creationId xmlns:a16="http://schemas.microsoft.com/office/drawing/2014/main" id="{E0D7F919-3224-9350-8B3C-90B2ACFD7955}"/>
                </a:ext>
              </a:extLst>
            </p:cNvPr>
            <p:cNvSpPr/>
            <p:nvPr/>
          </p:nvSpPr>
          <p:spPr>
            <a:xfrm>
              <a:off x="3984047" y="5252538"/>
              <a:ext cx="109728" cy="109728"/>
            </a:xfrm>
            <a:prstGeom prst="ellipse">
              <a:avLst/>
            </a:prstGeom>
            <a:gradFill flip="none" rotWithShape="1">
              <a:gsLst>
                <a:gs pos="95575">
                  <a:srgbClr val="FFC000"/>
                </a:gs>
                <a:gs pos="45000">
                  <a:srgbClr val="FFFF00"/>
                </a:gs>
                <a:gs pos="0">
                  <a:srgbClr val="FFFFBD"/>
                </a:gs>
              </a:gsLst>
              <a:path path="circle">
                <a:fillToRect l="50000" t="50000" r="50000" b="50000"/>
              </a:path>
              <a:tileRect/>
            </a:gra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a:ea typeface="+mn-ea"/>
                <a:cs typeface="+mn-cs"/>
              </a:endParaRPr>
            </a:p>
          </p:txBody>
        </p:sp>
        <p:sp>
          <p:nvSpPr>
            <p:cNvPr id="70" name="Oval 69">
              <a:extLst>
                <a:ext uri="{FF2B5EF4-FFF2-40B4-BE49-F238E27FC236}">
                  <a16:creationId xmlns:a16="http://schemas.microsoft.com/office/drawing/2014/main" id="{8C87CF71-9AF8-033C-2688-FCD81E7B4790}"/>
                </a:ext>
              </a:extLst>
            </p:cNvPr>
            <p:cNvSpPr/>
            <p:nvPr/>
          </p:nvSpPr>
          <p:spPr>
            <a:xfrm>
              <a:off x="4147969" y="5301430"/>
              <a:ext cx="109728" cy="109728"/>
            </a:xfrm>
            <a:prstGeom prst="ellipse">
              <a:avLst/>
            </a:prstGeom>
            <a:gradFill flip="none" rotWithShape="1">
              <a:gsLst>
                <a:gs pos="95575">
                  <a:srgbClr val="FFC000"/>
                </a:gs>
                <a:gs pos="45000">
                  <a:srgbClr val="FFFF00"/>
                </a:gs>
                <a:gs pos="0">
                  <a:srgbClr val="FFFFBD"/>
                </a:gs>
              </a:gsLst>
              <a:path path="circle">
                <a:fillToRect l="50000" t="50000" r="50000" b="50000"/>
              </a:path>
              <a:tileRect/>
            </a:gra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a:ea typeface="+mn-ea"/>
                <a:cs typeface="+mn-cs"/>
              </a:endParaRPr>
            </a:p>
          </p:txBody>
        </p:sp>
        <p:sp>
          <p:nvSpPr>
            <p:cNvPr id="71" name="Oval 70">
              <a:extLst>
                <a:ext uri="{FF2B5EF4-FFF2-40B4-BE49-F238E27FC236}">
                  <a16:creationId xmlns:a16="http://schemas.microsoft.com/office/drawing/2014/main" id="{3DA53D33-FE2E-C1C4-C027-8E45F2AF3266}"/>
                </a:ext>
              </a:extLst>
            </p:cNvPr>
            <p:cNvSpPr/>
            <p:nvPr/>
          </p:nvSpPr>
          <p:spPr>
            <a:xfrm>
              <a:off x="4117544" y="5126675"/>
              <a:ext cx="109728" cy="109728"/>
            </a:xfrm>
            <a:prstGeom prst="ellipse">
              <a:avLst/>
            </a:prstGeom>
            <a:gradFill flip="none" rotWithShape="1">
              <a:gsLst>
                <a:gs pos="95575">
                  <a:srgbClr val="FFC000"/>
                </a:gs>
                <a:gs pos="45000">
                  <a:srgbClr val="FFFF00"/>
                </a:gs>
                <a:gs pos="0">
                  <a:srgbClr val="FFFFBD"/>
                </a:gs>
              </a:gsLst>
              <a:path path="circle">
                <a:fillToRect l="50000" t="50000" r="50000" b="50000"/>
              </a:path>
              <a:tileRect/>
            </a:gra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a:ea typeface="+mn-ea"/>
                <a:cs typeface="+mn-cs"/>
              </a:endParaRPr>
            </a:p>
          </p:txBody>
        </p:sp>
        <p:sp>
          <p:nvSpPr>
            <p:cNvPr id="72" name="Oval 71">
              <a:extLst>
                <a:ext uri="{FF2B5EF4-FFF2-40B4-BE49-F238E27FC236}">
                  <a16:creationId xmlns:a16="http://schemas.microsoft.com/office/drawing/2014/main" id="{B85D76F8-3811-5FE8-6D55-AD832D93AED0}"/>
                </a:ext>
              </a:extLst>
            </p:cNvPr>
            <p:cNvSpPr/>
            <p:nvPr/>
          </p:nvSpPr>
          <p:spPr>
            <a:xfrm>
              <a:off x="4073766" y="5432657"/>
              <a:ext cx="109728" cy="109728"/>
            </a:xfrm>
            <a:prstGeom prst="ellipse">
              <a:avLst/>
            </a:prstGeom>
            <a:gradFill flip="none" rotWithShape="1">
              <a:gsLst>
                <a:gs pos="95575">
                  <a:srgbClr val="FFC000"/>
                </a:gs>
                <a:gs pos="45000">
                  <a:srgbClr val="FFFF00"/>
                </a:gs>
                <a:gs pos="0">
                  <a:srgbClr val="FFFFBD"/>
                </a:gs>
              </a:gsLst>
              <a:path path="circle">
                <a:fillToRect l="50000" t="50000" r="50000" b="50000"/>
              </a:path>
              <a:tileRect/>
            </a:gra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a:ea typeface="+mn-ea"/>
                <a:cs typeface="+mn-cs"/>
              </a:endParaRPr>
            </a:p>
          </p:txBody>
        </p:sp>
      </p:grpSp>
      <p:sp>
        <p:nvSpPr>
          <p:cNvPr id="73" name="TextBox 72">
            <a:extLst>
              <a:ext uri="{FF2B5EF4-FFF2-40B4-BE49-F238E27FC236}">
                <a16:creationId xmlns:a16="http://schemas.microsoft.com/office/drawing/2014/main" id="{7B1CF664-896E-8E36-A078-086B6513F341}"/>
              </a:ext>
            </a:extLst>
          </p:cNvPr>
          <p:cNvSpPr txBox="1"/>
          <p:nvPr/>
        </p:nvSpPr>
        <p:spPr>
          <a:xfrm>
            <a:off x="6899647" y="5336324"/>
            <a:ext cx="1193676" cy="297158"/>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rgbClr val="000000"/>
                </a:solidFill>
                <a:effectLst/>
                <a:uLnTx/>
                <a:uFillTx/>
                <a:latin typeface="Arial"/>
                <a:ea typeface="+mn-ea"/>
                <a:cs typeface="+mn-cs"/>
              </a:rPr>
              <a:t>Cortisol + GR</a:t>
            </a:r>
          </a:p>
        </p:txBody>
      </p:sp>
      <p:sp>
        <p:nvSpPr>
          <p:cNvPr id="74" name="Freeform: Shape 73">
            <a:extLst>
              <a:ext uri="{FF2B5EF4-FFF2-40B4-BE49-F238E27FC236}">
                <a16:creationId xmlns:a16="http://schemas.microsoft.com/office/drawing/2014/main" id="{DB083D8D-2C6D-312D-6267-8426EC8CCE4E}"/>
              </a:ext>
            </a:extLst>
          </p:cNvPr>
          <p:cNvSpPr/>
          <p:nvPr/>
        </p:nvSpPr>
        <p:spPr>
          <a:xfrm>
            <a:off x="6406518" y="5194347"/>
            <a:ext cx="445562" cy="391219"/>
          </a:xfrm>
          <a:custGeom>
            <a:avLst/>
            <a:gdLst>
              <a:gd name="connsiteX0" fmla="*/ 165100 w 213490"/>
              <a:gd name="connsiteY0" fmla="*/ 0 h 342900"/>
              <a:gd name="connsiteX1" fmla="*/ 203200 w 213490"/>
              <a:gd name="connsiteY1" fmla="*/ 266700 h 342900"/>
              <a:gd name="connsiteX2" fmla="*/ 0 w 213490"/>
              <a:gd name="connsiteY2" fmla="*/ 342900 h 342900"/>
            </a:gdLst>
            <a:ahLst/>
            <a:cxnLst>
              <a:cxn ang="0">
                <a:pos x="connsiteX0" y="connsiteY0"/>
              </a:cxn>
              <a:cxn ang="0">
                <a:pos x="connsiteX1" y="connsiteY1"/>
              </a:cxn>
              <a:cxn ang="0">
                <a:pos x="connsiteX2" y="connsiteY2"/>
              </a:cxn>
            </a:cxnLst>
            <a:rect l="l" t="t" r="r" b="b"/>
            <a:pathLst>
              <a:path w="213490" h="342900">
                <a:moveTo>
                  <a:pt x="165100" y="0"/>
                </a:moveTo>
                <a:cubicBezTo>
                  <a:pt x="197908" y="104775"/>
                  <a:pt x="230717" y="209550"/>
                  <a:pt x="203200" y="266700"/>
                </a:cubicBezTo>
                <a:cubicBezTo>
                  <a:pt x="175683" y="323850"/>
                  <a:pt x="87841" y="333375"/>
                  <a:pt x="0" y="342900"/>
                </a:cubicBezTo>
              </a:path>
            </a:pathLst>
          </a:custGeom>
          <a:noFill/>
          <a:ln w="38100">
            <a:solidFill>
              <a:schemeClr val="accent3"/>
            </a:solidFill>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a:ea typeface="+mn-ea"/>
              <a:cs typeface="+mn-cs"/>
            </a:endParaRPr>
          </a:p>
        </p:txBody>
      </p:sp>
      <p:cxnSp>
        <p:nvCxnSpPr>
          <p:cNvPr id="75" name="Straight Connector 74">
            <a:extLst>
              <a:ext uri="{FF2B5EF4-FFF2-40B4-BE49-F238E27FC236}">
                <a16:creationId xmlns:a16="http://schemas.microsoft.com/office/drawing/2014/main" id="{CF39C291-2DCE-2B01-27E7-0E71FE991C3C}"/>
              </a:ext>
            </a:extLst>
          </p:cNvPr>
          <p:cNvCxnSpPr>
            <a:cxnSpLocks/>
          </p:cNvCxnSpPr>
          <p:nvPr/>
        </p:nvCxnSpPr>
        <p:spPr>
          <a:xfrm flipH="1">
            <a:off x="7902045" y="2287136"/>
            <a:ext cx="640080" cy="0"/>
          </a:xfrm>
          <a:prstGeom prst="line">
            <a:avLst/>
          </a:prstGeom>
          <a:ln w="19050">
            <a:solidFill>
              <a:schemeClr val="accent5"/>
            </a:solidFill>
            <a:prstDash val="sysDot"/>
          </a:ln>
        </p:spPr>
        <p:style>
          <a:lnRef idx="1">
            <a:schemeClr val="accent1"/>
          </a:lnRef>
          <a:fillRef idx="0">
            <a:schemeClr val="accent1"/>
          </a:fillRef>
          <a:effectRef idx="0">
            <a:schemeClr val="accent1"/>
          </a:effectRef>
          <a:fontRef idx="minor">
            <a:schemeClr val="tx1"/>
          </a:fontRef>
        </p:style>
      </p:cxnSp>
      <p:cxnSp>
        <p:nvCxnSpPr>
          <p:cNvPr id="76" name="Straight Connector 75">
            <a:extLst>
              <a:ext uri="{FF2B5EF4-FFF2-40B4-BE49-F238E27FC236}">
                <a16:creationId xmlns:a16="http://schemas.microsoft.com/office/drawing/2014/main" id="{5352631F-96F6-E8E4-806D-0794718F232B}"/>
              </a:ext>
            </a:extLst>
          </p:cNvPr>
          <p:cNvCxnSpPr>
            <a:cxnSpLocks/>
          </p:cNvCxnSpPr>
          <p:nvPr/>
        </p:nvCxnSpPr>
        <p:spPr>
          <a:xfrm flipH="1">
            <a:off x="7902045" y="5453153"/>
            <a:ext cx="640080" cy="0"/>
          </a:xfrm>
          <a:prstGeom prst="line">
            <a:avLst/>
          </a:prstGeom>
          <a:ln w="19050">
            <a:solidFill>
              <a:schemeClr val="accent5"/>
            </a:solidFill>
            <a:prstDash val="sysDot"/>
          </a:ln>
        </p:spPr>
        <p:style>
          <a:lnRef idx="1">
            <a:schemeClr val="accent1"/>
          </a:lnRef>
          <a:fillRef idx="0">
            <a:schemeClr val="accent1"/>
          </a:fillRef>
          <a:effectRef idx="0">
            <a:schemeClr val="accent1"/>
          </a:effectRef>
          <a:fontRef idx="minor">
            <a:schemeClr val="tx1"/>
          </a:fontRef>
        </p:style>
      </p:cxnSp>
      <p:cxnSp>
        <p:nvCxnSpPr>
          <p:cNvPr id="77" name="Straight Connector 76">
            <a:extLst>
              <a:ext uri="{FF2B5EF4-FFF2-40B4-BE49-F238E27FC236}">
                <a16:creationId xmlns:a16="http://schemas.microsoft.com/office/drawing/2014/main" id="{EBD9BDCA-16AA-87E2-8D8B-EE0C468CA37E}"/>
              </a:ext>
            </a:extLst>
          </p:cNvPr>
          <p:cNvCxnSpPr>
            <a:cxnSpLocks/>
          </p:cNvCxnSpPr>
          <p:nvPr/>
        </p:nvCxnSpPr>
        <p:spPr>
          <a:xfrm flipH="1">
            <a:off x="7902045" y="3876232"/>
            <a:ext cx="640080" cy="0"/>
          </a:xfrm>
          <a:prstGeom prst="line">
            <a:avLst/>
          </a:prstGeom>
          <a:ln w="19050">
            <a:solidFill>
              <a:schemeClr val="accent5"/>
            </a:solidFill>
            <a:prstDash val="sysDot"/>
          </a:ln>
        </p:spPr>
        <p:style>
          <a:lnRef idx="1">
            <a:schemeClr val="accent1"/>
          </a:lnRef>
          <a:fillRef idx="0">
            <a:schemeClr val="accent1"/>
          </a:fillRef>
          <a:effectRef idx="0">
            <a:schemeClr val="accent1"/>
          </a:effectRef>
          <a:fontRef idx="minor">
            <a:schemeClr val="tx1"/>
          </a:fontRef>
        </p:style>
      </p:cxnSp>
      <p:sp>
        <p:nvSpPr>
          <p:cNvPr id="80" name="Freeform: Shape 79">
            <a:extLst>
              <a:ext uri="{FF2B5EF4-FFF2-40B4-BE49-F238E27FC236}">
                <a16:creationId xmlns:a16="http://schemas.microsoft.com/office/drawing/2014/main" id="{5BF10231-4CFD-90DF-B9E4-6D03AB78689F}"/>
              </a:ext>
            </a:extLst>
          </p:cNvPr>
          <p:cNvSpPr/>
          <p:nvPr/>
        </p:nvSpPr>
        <p:spPr>
          <a:xfrm>
            <a:off x="7193287" y="3147795"/>
            <a:ext cx="608636" cy="1563566"/>
          </a:xfrm>
          <a:custGeom>
            <a:avLst/>
            <a:gdLst>
              <a:gd name="connsiteX0" fmla="*/ 38100 w 362127"/>
              <a:gd name="connsiteY0" fmla="*/ 1428750 h 1428750"/>
              <a:gd name="connsiteX1" fmla="*/ 361950 w 362127"/>
              <a:gd name="connsiteY1" fmla="*/ 647700 h 1428750"/>
              <a:gd name="connsiteX2" fmla="*/ 0 w 362127"/>
              <a:gd name="connsiteY2" fmla="*/ 0 h 1428750"/>
              <a:gd name="connsiteX0" fmla="*/ 53475 w 377502"/>
              <a:gd name="connsiteY0" fmla="*/ 1446588 h 1446588"/>
              <a:gd name="connsiteX1" fmla="*/ 377325 w 377502"/>
              <a:gd name="connsiteY1" fmla="*/ 665538 h 1446588"/>
              <a:gd name="connsiteX2" fmla="*/ 0 w 377502"/>
              <a:gd name="connsiteY2" fmla="*/ 0 h 1446588"/>
            </a:gdLst>
            <a:ahLst/>
            <a:cxnLst>
              <a:cxn ang="0">
                <a:pos x="connsiteX0" y="connsiteY0"/>
              </a:cxn>
              <a:cxn ang="0">
                <a:pos x="connsiteX1" y="connsiteY1"/>
              </a:cxn>
              <a:cxn ang="0">
                <a:pos x="connsiteX2" y="connsiteY2"/>
              </a:cxn>
            </a:cxnLst>
            <a:rect l="l" t="t" r="r" b="b"/>
            <a:pathLst>
              <a:path w="377502" h="1446588">
                <a:moveTo>
                  <a:pt x="53475" y="1446588"/>
                </a:moveTo>
                <a:cubicBezTo>
                  <a:pt x="218575" y="1175125"/>
                  <a:pt x="383675" y="903663"/>
                  <a:pt x="377325" y="665538"/>
                </a:cubicBezTo>
                <a:cubicBezTo>
                  <a:pt x="370975" y="427413"/>
                  <a:pt x="177800" y="204787"/>
                  <a:pt x="0" y="0"/>
                </a:cubicBezTo>
              </a:path>
            </a:pathLst>
          </a:custGeom>
          <a:noFill/>
          <a:ln w="38100">
            <a:solidFill>
              <a:srgbClr val="FF0000"/>
            </a:solidFill>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a:ea typeface="+mn-ea"/>
              <a:cs typeface="+mn-cs"/>
            </a:endParaRPr>
          </a:p>
        </p:txBody>
      </p:sp>
      <p:sp>
        <p:nvSpPr>
          <p:cNvPr id="81" name="Freeform: Shape 80">
            <a:extLst>
              <a:ext uri="{FF2B5EF4-FFF2-40B4-BE49-F238E27FC236}">
                <a16:creationId xmlns:a16="http://schemas.microsoft.com/office/drawing/2014/main" id="{F54ED926-C058-FC46-487A-DDA5BA21A9B6}"/>
              </a:ext>
            </a:extLst>
          </p:cNvPr>
          <p:cNvSpPr/>
          <p:nvPr/>
        </p:nvSpPr>
        <p:spPr>
          <a:xfrm>
            <a:off x="6884407" y="3723231"/>
            <a:ext cx="851244" cy="421892"/>
          </a:xfrm>
          <a:custGeom>
            <a:avLst/>
            <a:gdLst>
              <a:gd name="connsiteX0" fmla="*/ 514350 w 514350"/>
              <a:gd name="connsiteY0" fmla="*/ 342900 h 342900"/>
              <a:gd name="connsiteX1" fmla="*/ 333375 w 514350"/>
              <a:gd name="connsiteY1" fmla="*/ 76200 h 342900"/>
              <a:gd name="connsiteX2" fmla="*/ 0 w 514350"/>
              <a:gd name="connsiteY2" fmla="*/ 0 h 342900"/>
              <a:gd name="connsiteX0" fmla="*/ 514350 w 514350"/>
              <a:gd name="connsiteY0" fmla="*/ 342900 h 342900"/>
              <a:gd name="connsiteX1" fmla="*/ 0 w 514350"/>
              <a:gd name="connsiteY1" fmla="*/ 0 h 342900"/>
              <a:gd name="connsiteX0" fmla="*/ 514350 w 520654"/>
              <a:gd name="connsiteY0" fmla="*/ 342900 h 342900"/>
              <a:gd name="connsiteX1" fmla="*/ 0 w 520654"/>
              <a:gd name="connsiteY1" fmla="*/ 0 h 342900"/>
              <a:gd name="connsiteX0" fmla="*/ 514350 w 521040"/>
              <a:gd name="connsiteY0" fmla="*/ 342900 h 342900"/>
              <a:gd name="connsiteX1" fmla="*/ 0 w 521040"/>
              <a:gd name="connsiteY1" fmla="*/ 0 h 342900"/>
            </a:gdLst>
            <a:ahLst/>
            <a:cxnLst>
              <a:cxn ang="0">
                <a:pos x="connsiteX0" y="connsiteY0"/>
              </a:cxn>
              <a:cxn ang="0">
                <a:pos x="connsiteX1" y="connsiteY1"/>
              </a:cxn>
            </a:cxnLst>
            <a:rect l="l" t="t" r="r" b="b"/>
            <a:pathLst>
              <a:path w="521040" h="342900">
                <a:moveTo>
                  <a:pt x="514350" y="342900"/>
                </a:moveTo>
                <a:cubicBezTo>
                  <a:pt x="575839" y="27085"/>
                  <a:pt x="198423" y="42667"/>
                  <a:pt x="0" y="0"/>
                </a:cubicBezTo>
              </a:path>
            </a:pathLst>
          </a:custGeom>
          <a:noFill/>
          <a:ln w="38100">
            <a:solidFill>
              <a:srgbClr val="FF0000"/>
            </a:solidFill>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a:ea typeface="+mn-ea"/>
              <a:cs typeface="+mn-cs"/>
            </a:endParaRPr>
          </a:p>
        </p:txBody>
      </p:sp>
      <p:sp>
        <p:nvSpPr>
          <p:cNvPr id="82" name="Rectangle 81">
            <a:extLst>
              <a:ext uri="{FF2B5EF4-FFF2-40B4-BE49-F238E27FC236}">
                <a16:creationId xmlns:a16="http://schemas.microsoft.com/office/drawing/2014/main" id="{B8CCD8A8-5AF6-077A-544E-2DDA903CF561}"/>
              </a:ext>
            </a:extLst>
          </p:cNvPr>
          <p:cNvSpPr/>
          <p:nvPr/>
        </p:nvSpPr>
        <p:spPr>
          <a:xfrm rot="2350164">
            <a:off x="7170111" y="3029748"/>
            <a:ext cx="36576" cy="225123"/>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a:ea typeface="+mn-ea"/>
              <a:cs typeface="+mn-cs"/>
            </a:endParaRPr>
          </a:p>
        </p:txBody>
      </p:sp>
      <p:sp>
        <p:nvSpPr>
          <p:cNvPr id="83" name="Rectangle 82">
            <a:extLst>
              <a:ext uri="{FF2B5EF4-FFF2-40B4-BE49-F238E27FC236}">
                <a16:creationId xmlns:a16="http://schemas.microsoft.com/office/drawing/2014/main" id="{3C619A23-CAE7-58B2-5E05-967AB2DA171C}"/>
              </a:ext>
            </a:extLst>
          </p:cNvPr>
          <p:cNvSpPr/>
          <p:nvPr/>
        </p:nvSpPr>
        <p:spPr>
          <a:xfrm rot="482632">
            <a:off x="6856007" y="3608082"/>
            <a:ext cx="36576" cy="225123"/>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a:ea typeface="+mn-ea"/>
              <a:cs typeface="+mn-cs"/>
            </a:endParaRPr>
          </a:p>
        </p:txBody>
      </p:sp>
      <p:sp>
        <p:nvSpPr>
          <p:cNvPr id="84" name="Rectangle: Rounded Corners 83">
            <a:extLst>
              <a:ext uri="{FF2B5EF4-FFF2-40B4-BE49-F238E27FC236}">
                <a16:creationId xmlns:a16="http://schemas.microsoft.com/office/drawing/2014/main" id="{A3D0A847-B02A-FC29-E8A5-58CEC27D4055}"/>
              </a:ext>
            </a:extLst>
          </p:cNvPr>
          <p:cNvSpPr/>
          <p:nvPr/>
        </p:nvSpPr>
        <p:spPr>
          <a:xfrm>
            <a:off x="8358421" y="1666278"/>
            <a:ext cx="3765846" cy="1258563"/>
          </a:xfrm>
          <a:prstGeom prst="roundRect">
            <a:avLst>
              <a:gd name="adj" fmla="val 6750"/>
            </a:avLst>
          </a:prstGeom>
          <a:solidFill>
            <a:srgbClr val="E7E6E6"/>
          </a:solidFill>
          <a:ln w="285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Arial"/>
                <a:ea typeface="+mn-ea"/>
                <a:cs typeface="+mn-cs"/>
              </a:rPr>
              <a:t>Circadian timing signals are propagated downstream from the hypothalamic suprachiasmatic nucleus </a:t>
            </a:r>
            <a:r>
              <a:rPr kumimoji="0" lang="en-US" sz="1600" b="0" i="1" u="none" strike="noStrike" kern="1200" cap="none" spc="0" normalizeH="0" baseline="0" noProof="0" dirty="0">
                <a:ln>
                  <a:noFill/>
                </a:ln>
                <a:solidFill>
                  <a:prstClr val="black"/>
                </a:solidFill>
                <a:effectLst/>
                <a:uLnTx/>
                <a:uFillTx/>
                <a:latin typeface="Arial"/>
                <a:ea typeface="+mn-ea"/>
                <a:cs typeface="+mn-cs"/>
              </a:rPr>
              <a:t>CLOCK</a:t>
            </a:r>
            <a:r>
              <a:rPr kumimoji="0" lang="en-US" sz="1600" b="0" i="0" u="none" strike="noStrike" kern="1200" cap="none" spc="0" normalizeH="0" baseline="0" noProof="0" dirty="0">
                <a:ln>
                  <a:noFill/>
                </a:ln>
                <a:solidFill>
                  <a:prstClr val="black"/>
                </a:solidFill>
                <a:effectLst/>
                <a:uLnTx/>
                <a:uFillTx/>
                <a:latin typeface="Arial"/>
                <a:ea typeface="+mn-ea"/>
                <a:cs typeface="+mn-cs"/>
              </a:rPr>
              <a:t> genes to the HPA axis</a:t>
            </a:r>
          </a:p>
        </p:txBody>
      </p:sp>
      <p:sp>
        <p:nvSpPr>
          <p:cNvPr id="85" name="Rectangle: Rounded Corners 84">
            <a:extLst>
              <a:ext uri="{FF2B5EF4-FFF2-40B4-BE49-F238E27FC236}">
                <a16:creationId xmlns:a16="http://schemas.microsoft.com/office/drawing/2014/main" id="{4B8EB8D1-87B4-B249-4A24-C8FF1E9E3B60}"/>
              </a:ext>
            </a:extLst>
          </p:cNvPr>
          <p:cNvSpPr/>
          <p:nvPr/>
        </p:nvSpPr>
        <p:spPr>
          <a:xfrm>
            <a:off x="8358420" y="3268276"/>
            <a:ext cx="3765845" cy="1258563"/>
          </a:xfrm>
          <a:prstGeom prst="roundRect">
            <a:avLst>
              <a:gd name="adj" fmla="val 6750"/>
            </a:avLst>
          </a:prstGeom>
          <a:solidFill>
            <a:srgbClr val="E7E6E6"/>
          </a:solidFill>
          <a:ln w="285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Arial"/>
                <a:ea typeface="+mn-ea"/>
                <a:cs typeface="+mn-cs"/>
              </a:rPr>
              <a:t>Cortisol can influence </a:t>
            </a:r>
            <a:r>
              <a:rPr kumimoji="0" lang="en-US" sz="1600" b="0" i="1" u="none" strike="noStrike" kern="1200" cap="none" spc="0" normalizeH="0" baseline="0" noProof="0" dirty="0">
                <a:ln>
                  <a:noFill/>
                </a:ln>
                <a:solidFill>
                  <a:prstClr val="black"/>
                </a:solidFill>
                <a:effectLst/>
                <a:uLnTx/>
                <a:uFillTx/>
                <a:latin typeface="Arial"/>
                <a:ea typeface="+mn-ea"/>
                <a:cs typeface="+mn-cs"/>
              </a:rPr>
              <a:t>CLOCK</a:t>
            </a:r>
            <a:r>
              <a:rPr kumimoji="0" lang="en-US" sz="1600" b="0" i="0" u="none" strike="noStrike" kern="1200" cap="none" spc="0" normalizeH="0" baseline="0" noProof="0" dirty="0">
                <a:ln>
                  <a:noFill/>
                </a:ln>
                <a:solidFill>
                  <a:prstClr val="black"/>
                </a:solidFill>
                <a:effectLst/>
                <a:uLnTx/>
                <a:uFillTx/>
                <a:latin typeface="Arial"/>
                <a:ea typeface="+mn-ea"/>
                <a:cs typeface="+mn-cs"/>
              </a:rPr>
              <a:t> genes via the feedback loop at the HPA axis, which oscillates at a periodicity of ~24 hours</a:t>
            </a:r>
          </a:p>
        </p:txBody>
      </p:sp>
      <p:sp>
        <p:nvSpPr>
          <p:cNvPr id="86" name="Rectangle: Rounded Corners 85">
            <a:extLst>
              <a:ext uri="{FF2B5EF4-FFF2-40B4-BE49-F238E27FC236}">
                <a16:creationId xmlns:a16="http://schemas.microsoft.com/office/drawing/2014/main" id="{9BD5B76A-8BA0-5F27-B688-D13AB2F0D414}"/>
              </a:ext>
            </a:extLst>
          </p:cNvPr>
          <p:cNvSpPr/>
          <p:nvPr/>
        </p:nvSpPr>
        <p:spPr>
          <a:xfrm>
            <a:off x="8358421" y="4870274"/>
            <a:ext cx="3765844" cy="1258563"/>
          </a:xfrm>
          <a:prstGeom prst="roundRect">
            <a:avLst>
              <a:gd name="adj" fmla="val 6750"/>
            </a:avLst>
          </a:prstGeom>
          <a:solidFill>
            <a:srgbClr val="E7E6E6"/>
          </a:solidFill>
          <a:ln w="285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Arial"/>
                <a:ea typeface="+mn-ea"/>
                <a:cs typeface="+mn-cs"/>
              </a:rPr>
              <a:t>Crosstalk between </a:t>
            </a:r>
            <a:r>
              <a:rPr kumimoji="0" lang="en-US" sz="1600" b="0" i="1" u="none" strike="noStrike" kern="1200" cap="none" spc="0" normalizeH="0" baseline="0" noProof="0" dirty="0">
                <a:ln>
                  <a:noFill/>
                </a:ln>
                <a:solidFill>
                  <a:prstClr val="black"/>
                </a:solidFill>
                <a:effectLst/>
                <a:uLnTx/>
                <a:uFillTx/>
                <a:latin typeface="Arial"/>
                <a:ea typeface="+mn-ea"/>
                <a:cs typeface="+mn-cs"/>
              </a:rPr>
              <a:t>CLOCK</a:t>
            </a:r>
            <a:r>
              <a:rPr kumimoji="0" lang="en-US" sz="1600" b="0" i="0" u="none" strike="noStrike" kern="1200" cap="none" spc="0" normalizeH="0" baseline="0" noProof="0" dirty="0">
                <a:ln>
                  <a:noFill/>
                </a:ln>
                <a:solidFill>
                  <a:prstClr val="black"/>
                </a:solidFill>
                <a:effectLst/>
                <a:uLnTx/>
                <a:uFillTx/>
                <a:latin typeface="Arial"/>
                <a:ea typeface="+mn-ea"/>
                <a:cs typeface="+mn-cs"/>
              </a:rPr>
              <a:t> genes and GRs helps modulate the effects of cortisol circadian rhythm in the peripheral tissues</a:t>
            </a:r>
          </a:p>
        </p:txBody>
      </p:sp>
    </p:spTree>
    <p:extLst>
      <p:ext uri="{BB962C8B-B14F-4D97-AF65-F5344CB8AC3E}">
        <p14:creationId xmlns:p14="http://schemas.microsoft.com/office/powerpoint/2010/main" val="25380049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18CC7B-229F-8CDC-9C5D-02BD46A92386}"/>
              </a:ext>
            </a:extLst>
          </p:cNvPr>
          <p:cNvSpPr>
            <a:spLocks noGrp="1"/>
          </p:cNvSpPr>
          <p:nvPr>
            <p:ph type="title"/>
          </p:nvPr>
        </p:nvSpPr>
        <p:spPr/>
        <p:txBody>
          <a:bodyPr/>
          <a:lstStyle/>
          <a:p>
            <a:r>
              <a:rPr lang="en-US" sz="3200" dirty="0"/>
              <a:t>Excess cortisol can impair the circadian rhythm</a:t>
            </a:r>
          </a:p>
        </p:txBody>
      </p:sp>
      <p:sp>
        <p:nvSpPr>
          <p:cNvPr id="3" name="Slide Number Placeholder 2">
            <a:extLst>
              <a:ext uri="{FF2B5EF4-FFF2-40B4-BE49-F238E27FC236}">
                <a16:creationId xmlns:a16="http://schemas.microsoft.com/office/drawing/2014/main" id="{6E02937E-A93F-8221-3FA2-172C639F702D}"/>
              </a:ext>
            </a:extLst>
          </p:cNvPr>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C7E364-F216-45CA-BEA7-E5358E0A659A}" type="slidenum">
              <a:rPr kumimoji="0" lang="en-US" sz="900" b="0" i="0" u="none" strike="noStrike" kern="1200" cap="none" spc="0" normalizeH="0" baseline="0" noProof="0" smtClean="0">
                <a:ln>
                  <a:noFill/>
                </a:ln>
                <a:solidFill>
                  <a:srgbClr val="A71919"/>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900" b="0" i="0" u="none" strike="noStrike" kern="1200" cap="none" spc="0" normalizeH="0" baseline="0" noProof="0">
              <a:ln>
                <a:noFill/>
              </a:ln>
              <a:solidFill>
                <a:srgbClr val="A71919"/>
              </a:solidFill>
              <a:effectLst/>
              <a:uLnTx/>
              <a:uFillTx/>
              <a:latin typeface="Arial"/>
              <a:ea typeface="+mn-ea"/>
              <a:cs typeface="+mn-cs"/>
            </a:endParaRPr>
          </a:p>
        </p:txBody>
      </p:sp>
      <p:sp>
        <p:nvSpPr>
          <p:cNvPr id="4" name="Footer Placeholder 3">
            <a:extLst>
              <a:ext uri="{FF2B5EF4-FFF2-40B4-BE49-F238E27FC236}">
                <a16:creationId xmlns:a16="http://schemas.microsoft.com/office/drawing/2014/main" id="{66F1CC40-C2B3-70FD-3F18-EC179DE55719}"/>
              </a:ext>
            </a:extLst>
          </p:cNvPr>
          <p:cNvSpPr>
            <a:spLocks noGrp="1"/>
          </p:cNvSpPr>
          <p:nvPr>
            <p:ph type="ftr" sz="quarter" idx="3"/>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lumMod val="65000"/>
                    <a:lumOff val="35000"/>
                  </a:srgbClr>
                </a:solidFill>
                <a:effectLst/>
                <a:uLnTx/>
                <a:uFillTx/>
                <a:latin typeface="Arial"/>
                <a:ea typeface="+mn-ea"/>
                <a:cs typeface="+mn-cs"/>
              </a:rPr>
              <a:t>1. Moreira AC, et al. </a:t>
            </a:r>
            <a:r>
              <a:rPr kumimoji="0" lang="en-US" sz="900" b="0" i="1" u="none" strike="noStrike" kern="1200" cap="none" spc="0" normalizeH="0" baseline="0" noProof="0" dirty="0" err="1">
                <a:ln>
                  <a:noFill/>
                </a:ln>
                <a:solidFill>
                  <a:srgbClr val="000000">
                    <a:lumMod val="65000"/>
                    <a:lumOff val="35000"/>
                  </a:srgbClr>
                </a:solidFill>
                <a:effectLst/>
                <a:uLnTx/>
                <a:uFillTx/>
                <a:latin typeface="Arial"/>
                <a:ea typeface="+mn-ea"/>
                <a:cs typeface="+mn-cs"/>
              </a:rPr>
              <a:t>Eur</a:t>
            </a:r>
            <a:r>
              <a:rPr kumimoji="0" lang="en-US" sz="900" b="0" i="1" u="none" strike="noStrike" kern="1200" cap="none" spc="0" normalizeH="0" baseline="0" noProof="0" dirty="0">
                <a:ln>
                  <a:noFill/>
                </a:ln>
                <a:solidFill>
                  <a:srgbClr val="000000">
                    <a:lumMod val="65000"/>
                    <a:lumOff val="35000"/>
                  </a:srgbClr>
                </a:solidFill>
                <a:effectLst/>
                <a:uLnTx/>
                <a:uFillTx/>
                <a:latin typeface="Arial"/>
                <a:ea typeface="+mn-ea"/>
                <a:cs typeface="+mn-cs"/>
              </a:rPr>
              <a:t> J Endocrinol</a:t>
            </a:r>
            <a:r>
              <a:rPr kumimoji="0" lang="en-US" sz="900" b="0" i="0" u="none" strike="noStrike" kern="1200" cap="none" spc="0" normalizeH="0" baseline="0" noProof="0" dirty="0">
                <a:ln>
                  <a:noFill/>
                </a:ln>
                <a:solidFill>
                  <a:srgbClr val="000000">
                    <a:lumMod val="65000"/>
                    <a:lumOff val="35000"/>
                  </a:srgbClr>
                </a:solidFill>
                <a:effectLst/>
                <a:uLnTx/>
                <a:uFillTx/>
                <a:latin typeface="Arial"/>
                <a:ea typeface="+mn-ea"/>
                <a:cs typeface="+mn-cs"/>
              </a:rPr>
              <a:t>. 2018;179:R1-R18; 2. Lim CT, et al. In: </a:t>
            </a:r>
            <a:r>
              <a:rPr kumimoji="0" lang="en-US" sz="900" b="0" i="1" u="none" strike="noStrike" kern="1200" cap="none" spc="0" normalizeH="0" baseline="0" noProof="0" dirty="0" err="1">
                <a:ln>
                  <a:noFill/>
                </a:ln>
                <a:solidFill>
                  <a:srgbClr val="000000">
                    <a:lumMod val="65000"/>
                    <a:lumOff val="35000"/>
                  </a:srgbClr>
                </a:solidFill>
                <a:effectLst/>
                <a:uLnTx/>
                <a:uFillTx/>
                <a:latin typeface="Arial"/>
                <a:ea typeface="+mn-ea"/>
                <a:cs typeface="+mn-cs"/>
              </a:rPr>
              <a:t>Endotext</a:t>
            </a:r>
            <a:r>
              <a:rPr kumimoji="0" lang="en-US" sz="900" b="0" i="1" u="none" strike="noStrike" kern="1200" cap="none" spc="0" normalizeH="0" baseline="0" noProof="0" dirty="0">
                <a:ln>
                  <a:noFill/>
                </a:ln>
                <a:solidFill>
                  <a:srgbClr val="000000">
                    <a:lumMod val="65000"/>
                    <a:lumOff val="35000"/>
                  </a:srgbClr>
                </a:solidFill>
                <a:effectLst/>
                <a:uLnTx/>
                <a:uFillTx/>
                <a:latin typeface="Arial"/>
                <a:ea typeface="+mn-ea"/>
                <a:cs typeface="+mn-cs"/>
              </a:rPr>
              <a:t> [Internet]. </a:t>
            </a:r>
            <a:r>
              <a:rPr kumimoji="0" lang="en-US" sz="900" b="0" i="0" u="none" strike="noStrike" kern="1200" cap="none" spc="0" normalizeH="0" baseline="0" noProof="0" dirty="0">
                <a:ln>
                  <a:noFill/>
                </a:ln>
                <a:solidFill>
                  <a:srgbClr val="000000">
                    <a:lumMod val="65000"/>
                    <a:lumOff val="35000"/>
                  </a:srgbClr>
                </a:solidFill>
                <a:effectLst/>
                <a:uLnTx/>
                <a:uFillTx/>
                <a:latin typeface="Arial"/>
                <a:ea typeface="+mn-ea"/>
                <a:cs typeface="+mn-cs"/>
              </a:rPr>
              <a:t>South Dartmouth (MA): MDText.com, Inc.; 2000-2020 Nov 7.</a:t>
            </a:r>
          </a:p>
        </p:txBody>
      </p:sp>
      <p:sp>
        <p:nvSpPr>
          <p:cNvPr id="19" name="Rectangle 18">
            <a:extLst>
              <a:ext uri="{FF2B5EF4-FFF2-40B4-BE49-F238E27FC236}">
                <a16:creationId xmlns:a16="http://schemas.microsoft.com/office/drawing/2014/main" id="{D7F6300B-5662-F43D-46EE-3BC25434A1B0}"/>
              </a:ext>
            </a:extLst>
          </p:cNvPr>
          <p:cNvSpPr/>
          <p:nvPr/>
        </p:nvSpPr>
        <p:spPr>
          <a:xfrm>
            <a:off x="445021" y="3170909"/>
            <a:ext cx="3130056" cy="119699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a:ea typeface="+mn-ea"/>
              <a:cs typeface="+mn-cs"/>
            </a:endParaRPr>
          </a:p>
        </p:txBody>
      </p:sp>
      <p:sp>
        <p:nvSpPr>
          <p:cNvPr id="24" name="Content Placeholder 1">
            <a:extLst>
              <a:ext uri="{FF2B5EF4-FFF2-40B4-BE49-F238E27FC236}">
                <a16:creationId xmlns:a16="http://schemas.microsoft.com/office/drawing/2014/main" id="{1C1CAECE-C4FF-167E-90AF-BC317DAC46DE}"/>
              </a:ext>
            </a:extLst>
          </p:cNvPr>
          <p:cNvSpPr txBox="1">
            <a:spLocks/>
          </p:cNvSpPr>
          <p:nvPr/>
        </p:nvSpPr>
        <p:spPr>
          <a:xfrm>
            <a:off x="398000" y="2619588"/>
            <a:ext cx="3203204" cy="573114"/>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Clr>
                <a:srgbClr val="A12137"/>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A12137"/>
              </a:buClr>
              <a:buFont typeface="Calibri" panose="020F050202020403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A12137"/>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A12137"/>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A12137"/>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ctr" defTabSz="914400" rtl="0" eaLnBrk="1" fontAlgn="auto" latinLnBrk="0" hangingPunct="1">
              <a:lnSpc>
                <a:spcPct val="90000"/>
              </a:lnSpc>
              <a:spcBef>
                <a:spcPts val="1000"/>
              </a:spcBef>
              <a:spcAft>
                <a:spcPts val="0"/>
              </a:spcAft>
              <a:buClr>
                <a:srgbClr val="A12137"/>
              </a:buClr>
              <a:buSzTx/>
              <a:buFont typeface="Arial" panose="020B0604020202020204" pitchFamily="34" charset="0"/>
              <a:buNone/>
              <a:tabLst/>
              <a:defRPr/>
            </a:pPr>
            <a:r>
              <a:rPr kumimoji="0" lang="en-US" sz="1400" b="1" i="0" u="none" strike="noStrike" kern="1200" cap="none" spc="0" normalizeH="0" baseline="0" noProof="0" dirty="0">
                <a:ln>
                  <a:noFill/>
                </a:ln>
                <a:solidFill>
                  <a:srgbClr val="3C4C58"/>
                </a:solidFill>
                <a:effectLst/>
                <a:uLnTx/>
                <a:uFillTx/>
                <a:latin typeface="Arial"/>
                <a:ea typeface="+mn-ea"/>
                <a:cs typeface="+mn-cs"/>
              </a:rPr>
              <a:t>Loss of cortisol circadian rhythm in hypercortisolism</a:t>
            </a:r>
          </a:p>
          <a:p>
            <a:pPr marL="0" marR="0" lvl="0" indent="0" algn="ctr" defTabSz="914400" rtl="0" eaLnBrk="1" fontAlgn="auto" latinLnBrk="0" hangingPunct="1">
              <a:lnSpc>
                <a:spcPct val="90000"/>
              </a:lnSpc>
              <a:spcBef>
                <a:spcPts val="1000"/>
              </a:spcBef>
              <a:spcAft>
                <a:spcPts val="0"/>
              </a:spcAft>
              <a:buClr>
                <a:srgbClr val="A12137"/>
              </a:buClr>
              <a:buSzTx/>
              <a:buFont typeface="Arial" panose="020B0604020202020204" pitchFamily="34" charset="0"/>
              <a:buNone/>
              <a:tabLst/>
              <a:defRPr/>
            </a:pPr>
            <a:endParaRPr kumimoji="0" lang="en-US" sz="1400" b="1" i="0" u="none" strike="noStrike" kern="1200" cap="none" spc="0" normalizeH="0" baseline="0" noProof="0" dirty="0">
              <a:ln>
                <a:noFill/>
              </a:ln>
              <a:solidFill>
                <a:srgbClr val="3C4C58"/>
              </a:solidFill>
              <a:effectLst/>
              <a:uLnTx/>
              <a:uFillTx/>
              <a:latin typeface="Arial"/>
              <a:ea typeface="+mn-ea"/>
              <a:cs typeface="+mn-cs"/>
            </a:endParaRPr>
          </a:p>
        </p:txBody>
      </p:sp>
      <p:sp>
        <p:nvSpPr>
          <p:cNvPr id="25" name="TextBox 24">
            <a:extLst>
              <a:ext uri="{FF2B5EF4-FFF2-40B4-BE49-F238E27FC236}">
                <a16:creationId xmlns:a16="http://schemas.microsoft.com/office/drawing/2014/main" id="{8E00FBF1-7502-4AB4-C15D-B029554EE017}"/>
              </a:ext>
            </a:extLst>
          </p:cNvPr>
          <p:cNvSpPr txBox="1"/>
          <p:nvPr/>
        </p:nvSpPr>
        <p:spPr>
          <a:xfrm>
            <a:off x="342697" y="4598873"/>
            <a:ext cx="395221" cy="246221"/>
          </a:xfrm>
          <a:prstGeom prst="rect">
            <a:avLst/>
          </a:prstGeom>
          <a:noFill/>
        </p:spPr>
        <p:txBody>
          <a:bodyPr wrap="square" lIns="0" tIns="0" rIns="0" bIns="0" rtlCol="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3C4C58"/>
                </a:solidFill>
                <a:effectLst/>
                <a:uLnTx/>
                <a:uFillTx/>
                <a:latin typeface="Arial"/>
                <a:ea typeface="+mn-ea"/>
                <a:cs typeface="+mn-cs"/>
              </a:rPr>
              <a:t>06h</a:t>
            </a:r>
          </a:p>
        </p:txBody>
      </p:sp>
      <p:sp>
        <p:nvSpPr>
          <p:cNvPr id="26" name="TextBox 25">
            <a:extLst>
              <a:ext uri="{FF2B5EF4-FFF2-40B4-BE49-F238E27FC236}">
                <a16:creationId xmlns:a16="http://schemas.microsoft.com/office/drawing/2014/main" id="{D0498B31-B28B-0AF3-EFE3-54D741DABA51}"/>
              </a:ext>
            </a:extLst>
          </p:cNvPr>
          <p:cNvSpPr txBox="1"/>
          <p:nvPr/>
        </p:nvSpPr>
        <p:spPr>
          <a:xfrm>
            <a:off x="835863" y="4598873"/>
            <a:ext cx="395221" cy="246221"/>
          </a:xfrm>
          <a:prstGeom prst="rect">
            <a:avLst/>
          </a:prstGeom>
          <a:noFill/>
        </p:spPr>
        <p:txBody>
          <a:bodyPr wrap="square" lIns="0" tIns="0" rIns="0" bIns="0" rtlCol="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3C4C58"/>
                </a:solidFill>
                <a:effectLst/>
                <a:uLnTx/>
                <a:uFillTx/>
                <a:latin typeface="Arial"/>
                <a:ea typeface="+mn-ea"/>
                <a:cs typeface="+mn-cs"/>
              </a:rPr>
              <a:t>10h</a:t>
            </a:r>
          </a:p>
        </p:txBody>
      </p:sp>
      <p:sp>
        <p:nvSpPr>
          <p:cNvPr id="27" name="TextBox 26">
            <a:extLst>
              <a:ext uri="{FF2B5EF4-FFF2-40B4-BE49-F238E27FC236}">
                <a16:creationId xmlns:a16="http://schemas.microsoft.com/office/drawing/2014/main" id="{173F0FB2-B1F8-4A41-82CF-050C6C3CEACF}"/>
              </a:ext>
            </a:extLst>
          </p:cNvPr>
          <p:cNvSpPr txBox="1"/>
          <p:nvPr/>
        </p:nvSpPr>
        <p:spPr>
          <a:xfrm>
            <a:off x="1329030" y="4598873"/>
            <a:ext cx="395221" cy="246221"/>
          </a:xfrm>
          <a:prstGeom prst="rect">
            <a:avLst/>
          </a:prstGeom>
          <a:noFill/>
        </p:spPr>
        <p:txBody>
          <a:bodyPr wrap="square" lIns="0" tIns="0" rIns="0" bIns="0" rtlCol="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3C4C58"/>
                </a:solidFill>
                <a:effectLst/>
                <a:uLnTx/>
                <a:uFillTx/>
                <a:latin typeface="Arial"/>
                <a:ea typeface="+mn-ea"/>
                <a:cs typeface="+mn-cs"/>
              </a:rPr>
              <a:t>14h</a:t>
            </a:r>
          </a:p>
        </p:txBody>
      </p:sp>
      <p:sp>
        <p:nvSpPr>
          <p:cNvPr id="28" name="TextBox 27">
            <a:extLst>
              <a:ext uri="{FF2B5EF4-FFF2-40B4-BE49-F238E27FC236}">
                <a16:creationId xmlns:a16="http://schemas.microsoft.com/office/drawing/2014/main" id="{33CB749B-3820-E215-9890-86B6EFC04E68}"/>
              </a:ext>
            </a:extLst>
          </p:cNvPr>
          <p:cNvSpPr txBox="1"/>
          <p:nvPr/>
        </p:nvSpPr>
        <p:spPr>
          <a:xfrm>
            <a:off x="1822196" y="4598873"/>
            <a:ext cx="395221" cy="246221"/>
          </a:xfrm>
          <a:prstGeom prst="rect">
            <a:avLst/>
          </a:prstGeom>
          <a:noFill/>
        </p:spPr>
        <p:txBody>
          <a:bodyPr wrap="square" lIns="0" tIns="0" rIns="0" bIns="0" rtlCol="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3C4C58"/>
                </a:solidFill>
                <a:effectLst/>
                <a:uLnTx/>
                <a:uFillTx/>
                <a:latin typeface="Arial"/>
                <a:ea typeface="+mn-ea"/>
                <a:cs typeface="+mn-cs"/>
              </a:rPr>
              <a:t>18h</a:t>
            </a:r>
          </a:p>
        </p:txBody>
      </p:sp>
      <p:sp>
        <p:nvSpPr>
          <p:cNvPr id="29" name="TextBox 28">
            <a:extLst>
              <a:ext uri="{FF2B5EF4-FFF2-40B4-BE49-F238E27FC236}">
                <a16:creationId xmlns:a16="http://schemas.microsoft.com/office/drawing/2014/main" id="{BA917289-7C83-F9FE-448E-E70045056A86}"/>
              </a:ext>
            </a:extLst>
          </p:cNvPr>
          <p:cNvSpPr txBox="1"/>
          <p:nvPr/>
        </p:nvSpPr>
        <p:spPr>
          <a:xfrm>
            <a:off x="2315363" y="4598873"/>
            <a:ext cx="395221" cy="246221"/>
          </a:xfrm>
          <a:prstGeom prst="rect">
            <a:avLst/>
          </a:prstGeom>
          <a:noFill/>
        </p:spPr>
        <p:txBody>
          <a:bodyPr wrap="square" lIns="0" tIns="0" rIns="0" bIns="0" rtlCol="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3C4C58"/>
                </a:solidFill>
                <a:effectLst/>
                <a:uLnTx/>
                <a:uFillTx/>
                <a:latin typeface="Arial"/>
                <a:ea typeface="+mn-ea"/>
                <a:cs typeface="+mn-cs"/>
              </a:rPr>
              <a:t>22h</a:t>
            </a:r>
          </a:p>
        </p:txBody>
      </p:sp>
      <p:sp>
        <p:nvSpPr>
          <p:cNvPr id="30" name="TextBox 29">
            <a:extLst>
              <a:ext uri="{FF2B5EF4-FFF2-40B4-BE49-F238E27FC236}">
                <a16:creationId xmlns:a16="http://schemas.microsoft.com/office/drawing/2014/main" id="{FD0017FA-C840-862F-C958-8AC5B4D2BDD4}"/>
              </a:ext>
            </a:extLst>
          </p:cNvPr>
          <p:cNvSpPr txBox="1"/>
          <p:nvPr/>
        </p:nvSpPr>
        <p:spPr>
          <a:xfrm>
            <a:off x="2808530" y="4598873"/>
            <a:ext cx="395221" cy="246221"/>
          </a:xfrm>
          <a:prstGeom prst="rect">
            <a:avLst/>
          </a:prstGeom>
          <a:noFill/>
        </p:spPr>
        <p:txBody>
          <a:bodyPr wrap="square" lIns="0" tIns="0" rIns="0" bIns="0" rtlCol="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3C4C58"/>
                </a:solidFill>
                <a:effectLst/>
                <a:uLnTx/>
                <a:uFillTx/>
                <a:latin typeface="Arial"/>
                <a:ea typeface="+mn-ea"/>
                <a:cs typeface="+mn-cs"/>
              </a:rPr>
              <a:t>02h</a:t>
            </a:r>
          </a:p>
        </p:txBody>
      </p:sp>
      <p:sp>
        <p:nvSpPr>
          <p:cNvPr id="31" name="TextBox 30">
            <a:extLst>
              <a:ext uri="{FF2B5EF4-FFF2-40B4-BE49-F238E27FC236}">
                <a16:creationId xmlns:a16="http://schemas.microsoft.com/office/drawing/2014/main" id="{B9EF87AF-EA59-E43A-614D-68B6FE0614AE}"/>
              </a:ext>
            </a:extLst>
          </p:cNvPr>
          <p:cNvSpPr txBox="1"/>
          <p:nvPr/>
        </p:nvSpPr>
        <p:spPr>
          <a:xfrm>
            <a:off x="3301695" y="4598873"/>
            <a:ext cx="395221" cy="246221"/>
          </a:xfrm>
          <a:prstGeom prst="rect">
            <a:avLst/>
          </a:prstGeom>
          <a:noFill/>
        </p:spPr>
        <p:txBody>
          <a:bodyPr wrap="square" lIns="0" tIns="0" rIns="0" bIns="0" rtlCol="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3C4C58"/>
                </a:solidFill>
                <a:effectLst/>
                <a:uLnTx/>
                <a:uFillTx/>
                <a:latin typeface="Arial"/>
                <a:ea typeface="+mn-ea"/>
                <a:cs typeface="+mn-cs"/>
              </a:rPr>
              <a:t>06h</a:t>
            </a:r>
          </a:p>
        </p:txBody>
      </p:sp>
      <p:sp>
        <p:nvSpPr>
          <p:cNvPr id="32" name="Content Placeholder 1">
            <a:extLst>
              <a:ext uri="{FF2B5EF4-FFF2-40B4-BE49-F238E27FC236}">
                <a16:creationId xmlns:a16="http://schemas.microsoft.com/office/drawing/2014/main" id="{6563DFB8-FEBD-26FE-CFA5-21E534BFD050}"/>
              </a:ext>
            </a:extLst>
          </p:cNvPr>
          <p:cNvSpPr txBox="1">
            <a:spLocks/>
          </p:cNvSpPr>
          <p:nvPr/>
        </p:nvSpPr>
        <p:spPr>
          <a:xfrm>
            <a:off x="4638292" y="1378987"/>
            <a:ext cx="3203204" cy="320362"/>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Clr>
                <a:srgbClr val="A12137"/>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A12137"/>
              </a:buClr>
              <a:buFont typeface="Calibri" panose="020F050202020403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A12137"/>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A12137"/>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A12137"/>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ctr" defTabSz="914400" rtl="0" eaLnBrk="1" fontAlgn="auto" latinLnBrk="0" hangingPunct="1">
              <a:lnSpc>
                <a:spcPct val="90000"/>
              </a:lnSpc>
              <a:spcBef>
                <a:spcPts val="1000"/>
              </a:spcBef>
              <a:spcAft>
                <a:spcPts val="0"/>
              </a:spcAft>
              <a:buClr>
                <a:srgbClr val="A12137"/>
              </a:buClr>
              <a:buSzTx/>
              <a:buFont typeface="Arial" panose="020B0604020202020204" pitchFamily="34" charset="0"/>
              <a:buNone/>
              <a:tabLst/>
              <a:defRPr/>
            </a:pPr>
            <a:r>
              <a:rPr kumimoji="0" lang="en-US" sz="1800" b="1" i="0" u="none" strike="noStrike" kern="1200" cap="none" spc="0" normalizeH="0" baseline="0" noProof="0" dirty="0">
                <a:ln>
                  <a:noFill/>
                </a:ln>
                <a:solidFill>
                  <a:srgbClr val="3C4C58"/>
                </a:solidFill>
                <a:effectLst/>
                <a:uLnTx/>
                <a:uFillTx/>
                <a:latin typeface="Arial"/>
                <a:ea typeface="+mn-ea"/>
                <a:cs typeface="+mn-cs"/>
              </a:rPr>
              <a:t>Hypercortisolism</a:t>
            </a:r>
          </a:p>
          <a:p>
            <a:pPr marL="0" marR="0" lvl="0" indent="0" algn="ctr" defTabSz="914400" rtl="0" eaLnBrk="1" fontAlgn="auto" latinLnBrk="0" hangingPunct="1">
              <a:lnSpc>
                <a:spcPct val="90000"/>
              </a:lnSpc>
              <a:spcBef>
                <a:spcPts val="1000"/>
              </a:spcBef>
              <a:spcAft>
                <a:spcPts val="0"/>
              </a:spcAft>
              <a:buClr>
                <a:srgbClr val="A12137"/>
              </a:buClr>
              <a:buSzTx/>
              <a:buFont typeface="Arial" panose="020B0604020202020204" pitchFamily="34" charset="0"/>
              <a:buNone/>
              <a:tabLst/>
              <a:defRPr/>
            </a:pPr>
            <a:endParaRPr kumimoji="0" lang="en-US" sz="1800" b="1" i="0" u="none" strike="noStrike" kern="1200" cap="none" spc="0" normalizeH="0" baseline="0" noProof="0" dirty="0">
              <a:ln>
                <a:noFill/>
              </a:ln>
              <a:solidFill>
                <a:srgbClr val="3C4C58"/>
              </a:solidFill>
              <a:effectLst/>
              <a:uLnTx/>
              <a:uFillTx/>
              <a:latin typeface="Arial"/>
              <a:ea typeface="+mn-ea"/>
              <a:cs typeface="+mn-cs"/>
            </a:endParaRPr>
          </a:p>
        </p:txBody>
      </p:sp>
      <p:grpSp>
        <p:nvGrpSpPr>
          <p:cNvPr id="33" name="Group 32">
            <a:extLst>
              <a:ext uri="{FF2B5EF4-FFF2-40B4-BE49-F238E27FC236}">
                <a16:creationId xmlns:a16="http://schemas.microsoft.com/office/drawing/2014/main" id="{C39FE4A4-EA7C-0410-86B4-CD1ABFEE66C6}"/>
              </a:ext>
            </a:extLst>
          </p:cNvPr>
          <p:cNvGrpSpPr/>
          <p:nvPr/>
        </p:nvGrpSpPr>
        <p:grpSpPr>
          <a:xfrm>
            <a:off x="3636954" y="1859002"/>
            <a:ext cx="4756192" cy="4048206"/>
            <a:chOff x="413713" y="1780356"/>
            <a:chExt cx="4012412" cy="3354282"/>
          </a:xfrm>
        </p:grpSpPr>
        <p:sp>
          <p:nvSpPr>
            <p:cNvPr id="35" name="Freeform: Shape 34">
              <a:extLst>
                <a:ext uri="{FF2B5EF4-FFF2-40B4-BE49-F238E27FC236}">
                  <a16:creationId xmlns:a16="http://schemas.microsoft.com/office/drawing/2014/main" id="{B931E76C-D65E-F9DD-31A2-C0C3C62C68BE}"/>
                </a:ext>
              </a:extLst>
            </p:cNvPr>
            <p:cNvSpPr/>
            <p:nvPr/>
          </p:nvSpPr>
          <p:spPr>
            <a:xfrm>
              <a:off x="2506538" y="2639284"/>
              <a:ext cx="843502" cy="322725"/>
            </a:xfrm>
            <a:custGeom>
              <a:avLst/>
              <a:gdLst>
                <a:gd name="connsiteX0" fmla="*/ 843502 w 843502"/>
                <a:gd name="connsiteY0" fmla="*/ 178316 h 322725"/>
                <a:gd name="connsiteX1" fmla="*/ 338213 w 843502"/>
                <a:gd name="connsiteY1" fmla="*/ 315061 h 322725"/>
                <a:gd name="connsiteX2" fmla="*/ 304830 w 843502"/>
                <a:gd name="connsiteY2" fmla="*/ 322718 h 322725"/>
                <a:gd name="connsiteX3" fmla="*/ 248291 w 843502"/>
                <a:gd name="connsiteY3" fmla="*/ 280355 h 322725"/>
                <a:gd name="connsiteX4" fmla="*/ 265378 w 843502"/>
                <a:gd name="connsiteY4" fmla="*/ 251611 h 322725"/>
                <a:gd name="connsiteX5" fmla="*/ 295726 w 843502"/>
                <a:gd name="connsiteY5" fmla="*/ 229732 h 322725"/>
                <a:gd name="connsiteX6" fmla="*/ 301796 w 843502"/>
                <a:gd name="connsiteY6" fmla="*/ 218792 h 322725"/>
                <a:gd name="connsiteX7" fmla="*/ 295726 w 843502"/>
                <a:gd name="connsiteY7" fmla="*/ 206759 h 322725"/>
                <a:gd name="connsiteX8" fmla="*/ 263861 w 843502"/>
                <a:gd name="connsiteY8" fmla="*/ 206759 h 322725"/>
                <a:gd name="connsiteX9" fmla="*/ 181922 w 843502"/>
                <a:gd name="connsiteY9" fmla="*/ 261457 h 322725"/>
                <a:gd name="connsiteX10" fmla="*/ 109088 w 843502"/>
                <a:gd name="connsiteY10" fmla="*/ 282242 h 322725"/>
                <a:gd name="connsiteX11" fmla="*/ 31701 w 843502"/>
                <a:gd name="connsiteY11" fmla="*/ 259269 h 322725"/>
                <a:gd name="connsiteX12" fmla="*/ 27149 w 843502"/>
                <a:gd name="connsiteY12" fmla="*/ 150967 h 322725"/>
                <a:gd name="connsiteX13" fmla="*/ 212270 w 843502"/>
                <a:gd name="connsiteY13" fmla="*/ 2188 h 322725"/>
                <a:gd name="connsiteX14" fmla="*/ 285104 w 843502"/>
                <a:gd name="connsiteY14" fmla="*/ 0 h 322725"/>
                <a:gd name="connsiteX15" fmla="*/ 843502 w 843502"/>
                <a:gd name="connsiteY15" fmla="*/ 178316 h 3227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843502" h="322725">
                  <a:moveTo>
                    <a:pt x="843502" y="178316"/>
                  </a:moveTo>
                  <a:cubicBezTo>
                    <a:pt x="608307" y="191443"/>
                    <a:pt x="417117" y="275678"/>
                    <a:pt x="338213" y="315061"/>
                  </a:cubicBezTo>
                  <a:cubicBezTo>
                    <a:pt x="328553" y="320186"/>
                    <a:pt x="316822" y="322877"/>
                    <a:pt x="304830" y="322718"/>
                  </a:cubicBezTo>
                  <a:cubicBezTo>
                    <a:pt x="272991" y="322276"/>
                    <a:pt x="247678" y="303309"/>
                    <a:pt x="248291" y="280355"/>
                  </a:cubicBezTo>
                  <a:cubicBezTo>
                    <a:pt x="248581" y="269536"/>
                    <a:pt x="254711" y="259224"/>
                    <a:pt x="265378" y="251611"/>
                  </a:cubicBezTo>
                  <a:lnTo>
                    <a:pt x="295726" y="229732"/>
                  </a:lnTo>
                  <a:cubicBezTo>
                    <a:pt x="299691" y="226814"/>
                    <a:pt x="301876" y="222876"/>
                    <a:pt x="301796" y="218792"/>
                  </a:cubicBezTo>
                  <a:cubicBezTo>
                    <a:pt x="302116" y="214354"/>
                    <a:pt x="299926" y="210012"/>
                    <a:pt x="295726" y="206759"/>
                  </a:cubicBezTo>
                  <a:cubicBezTo>
                    <a:pt x="286875" y="200504"/>
                    <a:pt x="272712" y="200504"/>
                    <a:pt x="263861" y="206759"/>
                  </a:cubicBezTo>
                  <a:lnTo>
                    <a:pt x="181922" y="261457"/>
                  </a:lnTo>
                  <a:cubicBezTo>
                    <a:pt x="162378" y="275018"/>
                    <a:pt x="136211" y="282485"/>
                    <a:pt x="109088" y="282242"/>
                  </a:cubicBezTo>
                  <a:cubicBezTo>
                    <a:pt x="80052" y="282416"/>
                    <a:pt x="52148" y="274132"/>
                    <a:pt x="31701" y="259269"/>
                  </a:cubicBezTo>
                  <a:cubicBezTo>
                    <a:pt x="-8749" y="229545"/>
                    <a:pt x="-10731" y="182402"/>
                    <a:pt x="27149" y="150967"/>
                  </a:cubicBezTo>
                  <a:lnTo>
                    <a:pt x="212270" y="2188"/>
                  </a:lnTo>
                  <a:lnTo>
                    <a:pt x="285104" y="0"/>
                  </a:lnTo>
                  <a:cubicBezTo>
                    <a:pt x="497827" y="-125"/>
                    <a:pt x="700687" y="64656"/>
                    <a:pt x="843502" y="178316"/>
                  </a:cubicBezTo>
                  <a:close/>
                </a:path>
              </a:pathLst>
            </a:custGeom>
            <a:solidFill>
              <a:schemeClr val="accent2">
                <a:lumMod val="20000"/>
                <a:lumOff val="80000"/>
              </a:schemeClr>
            </a:solidFill>
            <a:ln w="12700" cap="flat">
              <a:solidFill>
                <a:schemeClr val="accent5"/>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Arial"/>
                <a:ea typeface="+mn-ea"/>
                <a:cs typeface="+mn-cs"/>
              </a:endParaRPr>
            </a:p>
          </p:txBody>
        </p:sp>
        <p:sp>
          <p:nvSpPr>
            <p:cNvPr id="36" name="Freeform: Shape 35">
              <a:extLst>
                <a:ext uri="{FF2B5EF4-FFF2-40B4-BE49-F238E27FC236}">
                  <a16:creationId xmlns:a16="http://schemas.microsoft.com/office/drawing/2014/main" id="{B656CB0C-1029-A99E-5940-A0F36D997F3A}"/>
                </a:ext>
              </a:extLst>
            </p:cNvPr>
            <p:cNvSpPr/>
            <p:nvPr/>
          </p:nvSpPr>
          <p:spPr>
            <a:xfrm>
              <a:off x="2556552" y="2639278"/>
              <a:ext cx="747966" cy="285529"/>
            </a:xfrm>
            <a:custGeom>
              <a:avLst/>
              <a:gdLst>
                <a:gd name="connsiteX0" fmla="*/ 747967 w 747966"/>
                <a:gd name="connsiteY0" fmla="*/ 145503 h 285529"/>
                <a:gd name="connsiteX1" fmla="*/ 259369 w 747966"/>
                <a:gd name="connsiteY1" fmla="*/ 285530 h 285529"/>
                <a:gd name="connsiteX2" fmla="*/ 250264 w 747966"/>
                <a:gd name="connsiteY2" fmla="*/ 285530 h 285529"/>
                <a:gd name="connsiteX3" fmla="*/ 247229 w 747966"/>
                <a:gd name="connsiteY3" fmla="*/ 281154 h 285529"/>
                <a:gd name="connsiteX4" fmla="*/ 250264 w 747966"/>
                <a:gd name="connsiteY4" fmla="*/ 277872 h 285529"/>
                <a:gd name="connsiteX5" fmla="*/ 280612 w 747966"/>
                <a:gd name="connsiteY5" fmla="*/ 254899 h 285529"/>
                <a:gd name="connsiteX6" fmla="*/ 301855 w 747966"/>
                <a:gd name="connsiteY6" fmla="*/ 218798 h 285529"/>
                <a:gd name="connsiteX7" fmla="*/ 229021 w 747966"/>
                <a:gd name="connsiteY7" fmla="*/ 166288 h 285529"/>
                <a:gd name="connsiteX8" fmla="*/ 180464 w 747966"/>
                <a:gd name="connsiteY8" fmla="*/ 180510 h 285529"/>
                <a:gd name="connsiteX9" fmla="*/ 98526 w 747966"/>
                <a:gd name="connsiteY9" fmla="*/ 235208 h 285529"/>
                <a:gd name="connsiteX10" fmla="*/ 59074 w 747966"/>
                <a:gd name="connsiteY10" fmla="*/ 246147 h 285529"/>
                <a:gd name="connsiteX11" fmla="*/ 0 w 747966"/>
                <a:gd name="connsiteY11" fmla="*/ 203407 h 285529"/>
                <a:gd name="connsiteX12" fmla="*/ 15069 w 747966"/>
                <a:gd name="connsiteY12" fmla="*/ 175040 h 285529"/>
                <a:gd name="connsiteX13" fmla="*/ 232056 w 747966"/>
                <a:gd name="connsiteY13" fmla="*/ 6 h 285529"/>
                <a:gd name="connsiteX14" fmla="*/ 235090 w 747966"/>
                <a:gd name="connsiteY14" fmla="*/ 6 h 285529"/>
                <a:gd name="connsiteX15" fmla="*/ 747967 w 747966"/>
                <a:gd name="connsiteY15" fmla="*/ 145503 h 2855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747966" h="285529">
                  <a:moveTo>
                    <a:pt x="747967" y="145503"/>
                  </a:moveTo>
                  <a:cubicBezTo>
                    <a:pt x="518841" y="166288"/>
                    <a:pt x="333720" y="248335"/>
                    <a:pt x="259369" y="285530"/>
                  </a:cubicBezTo>
                  <a:lnTo>
                    <a:pt x="250264" y="285530"/>
                  </a:lnTo>
                  <a:cubicBezTo>
                    <a:pt x="248747" y="283342"/>
                    <a:pt x="247229" y="282248"/>
                    <a:pt x="247229" y="281154"/>
                  </a:cubicBezTo>
                  <a:lnTo>
                    <a:pt x="250264" y="277872"/>
                  </a:lnTo>
                  <a:lnTo>
                    <a:pt x="280612" y="254899"/>
                  </a:lnTo>
                  <a:cubicBezTo>
                    <a:pt x="294030" y="245361"/>
                    <a:pt x="301667" y="232383"/>
                    <a:pt x="301855" y="218798"/>
                  </a:cubicBezTo>
                  <a:cubicBezTo>
                    <a:pt x="301855" y="189797"/>
                    <a:pt x="269247" y="166288"/>
                    <a:pt x="229021" y="166288"/>
                  </a:cubicBezTo>
                  <a:cubicBezTo>
                    <a:pt x="210823" y="166060"/>
                    <a:pt x="193285" y="171196"/>
                    <a:pt x="180464" y="180510"/>
                  </a:cubicBezTo>
                  <a:lnTo>
                    <a:pt x="98526" y="235208"/>
                  </a:lnTo>
                  <a:cubicBezTo>
                    <a:pt x="87484" y="241984"/>
                    <a:pt x="73568" y="245843"/>
                    <a:pt x="59074" y="246147"/>
                  </a:cubicBezTo>
                  <a:cubicBezTo>
                    <a:pt x="26391" y="246106"/>
                    <a:pt x="-58" y="226970"/>
                    <a:pt x="0" y="203407"/>
                  </a:cubicBezTo>
                  <a:cubicBezTo>
                    <a:pt x="26" y="192939"/>
                    <a:pt x="5389" y="182843"/>
                    <a:pt x="15069" y="175040"/>
                  </a:cubicBezTo>
                  <a:lnTo>
                    <a:pt x="232056" y="6"/>
                  </a:lnTo>
                  <a:lnTo>
                    <a:pt x="235090" y="6"/>
                  </a:lnTo>
                  <a:cubicBezTo>
                    <a:pt x="425591" y="-655"/>
                    <a:pt x="609175" y="51426"/>
                    <a:pt x="747967" y="145503"/>
                  </a:cubicBezTo>
                  <a:close/>
                </a:path>
              </a:pathLst>
            </a:custGeom>
            <a:solidFill>
              <a:schemeClr val="accent2">
                <a:lumMod val="20000"/>
                <a:lumOff val="80000"/>
              </a:schemeClr>
            </a:solidFill>
            <a:ln w="12700" cap="flat">
              <a:solidFill>
                <a:schemeClr val="accent5"/>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Arial"/>
                <a:ea typeface="+mn-ea"/>
                <a:cs typeface="+mn-cs"/>
              </a:endParaRPr>
            </a:p>
          </p:txBody>
        </p:sp>
        <p:grpSp>
          <p:nvGrpSpPr>
            <p:cNvPr id="37" name="Group 36">
              <a:extLst>
                <a:ext uri="{FF2B5EF4-FFF2-40B4-BE49-F238E27FC236}">
                  <a16:creationId xmlns:a16="http://schemas.microsoft.com/office/drawing/2014/main" id="{15209232-ABEC-02DB-77E3-A7EE586C3721}"/>
                </a:ext>
              </a:extLst>
            </p:cNvPr>
            <p:cNvGrpSpPr/>
            <p:nvPr/>
          </p:nvGrpSpPr>
          <p:grpSpPr>
            <a:xfrm>
              <a:off x="2423180" y="2639278"/>
              <a:ext cx="926860" cy="869743"/>
              <a:chOff x="2708406" y="2639278"/>
              <a:chExt cx="926860" cy="869743"/>
            </a:xfrm>
          </p:grpSpPr>
          <p:sp>
            <p:nvSpPr>
              <p:cNvPr id="64" name="Freeform: Shape 63">
                <a:extLst>
                  <a:ext uri="{FF2B5EF4-FFF2-40B4-BE49-F238E27FC236}">
                    <a16:creationId xmlns:a16="http://schemas.microsoft.com/office/drawing/2014/main" id="{385250A9-4AEA-C2F6-87C9-AF8A3DD640EC}"/>
                  </a:ext>
                </a:extLst>
              </p:cNvPr>
              <p:cNvSpPr/>
              <p:nvPr/>
            </p:nvSpPr>
            <p:spPr>
              <a:xfrm>
                <a:off x="2708406" y="2918244"/>
                <a:ext cx="508679" cy="573235"/>
              </a:xfrm>
              <a:custGeom>
                <a:avLst/>
                <a:gdLst>
                  <a:gd name="connsiteX0" fmla="*/ 221276 w 322940"/>
                  <a:gd name="connsiteY0" fmla="*/ 0 h 573235"/>
                  <a:gd name="connsiteX1" fmla="*/ 263763 w 322940"/>
                  <a:gd name="connsiteY1" fmla="*/ 123617 h 573235"/>
                  <a:gd name="connsiteX2" fmla="*/ 92298 w 322940"/>
                  <a:gd name="connsiteY2" fmla="*/ 310685 h 573235"/>
                  <a:gd name="connsiteX3" fmla="*/ 36155 w 322940"/>
                  <a:gd name="connsiteY3" fmla="*/ 348973 h 573235"/>
                  <a:gd name="connsiteX4" fmla="*/ 36155 w 322940"/>
                  <a:gd name="connsiteY4" fmla="*/ 348973 h 573235"/>
                  <a:gd name="connsiteX5" fmla="*/ 83472 w 322940"/>
                  <a:gd name="connsiteY5" fmla="*/ 547181 h 573235"/>
                  <a:gd name="connsiteX6" fmla="*/ 196998 w 322940"/>
                  <a:gd name="connsiteY6" fmla="*/ 573235 h 573235"/>
                  <a:gd name="connsiteX7" fmla="*/ 322941 w 322940"/>
                  <a:gd name="connsiteY7" fmla="*/ 540416 h 573235"/>
                  <a:gd name="connsiteX0" fmla="*/ 221276 w 508679"/>
                  <a:gd name="connsiteY0" fmla="*/ 0 h 573235"/>
                  <a:gd name="connsiteX1" fmla="*/ 263763 w 508679"/>
                  <a:gd name="connsiteY1" fmla="*/ 123617 h 573235"/>
                  <a:gd name="connsiteX2" fmla="*/ 92298 w 508679"/>
                  <a:gd name="connsiteY2" fmla="*/ 310685 h 573235"/>
                  <a:gd name="connsiteX3" fmla="*/ 36155 w 508679"/>
                  <a:gd name="connsiteY3" fmla="*/ 348973 h 573235"/>
                  <a:gd name="connsiteX4" fmla="*/ 36155 w 508679"/>
                  <a:gd name="connsiteY4" fmla="*/ 348973 h 573235"/>
                  <a:gd name="connsiteX5" fmla="*/ 83472 w 508679"/>
                  <a:gd name="connsiteY5" fmla="*/ 547181 h 573235"/>
                  <a:gd name="connsiteX6" fmla="*/ 196998 w 508679"/>
                  <a:gd name="connsiteY6" fmla="*/ 573235 h 573235"/>
                  <a:gd name="connsiteX7" fmla="*/ 508679 w 508679"/>
                  <a:gd name="connsiteY7" fmla="*/ 402303 h 573235"/>
                  <a:gd name="connsiteX0" fmla="*/ 221276 w 508679"/>
                  <a:gd name="connsiteY0" fmla="*/ 0 h 573235"/>
                  <a:gd name="connsiteX1" fmla="*/ 263763 w 508679"/>
                  <a:gd name="connsiteY1" fmla="*/ 123617 h 573235"/>
                  <a:gd name="connsiteX2" fmla="*/ 92298 w 508679"/>
                  <a:gd name="connsiteY2" fmla="*/ 310685 h 573235"/>
                  <a:gd name="connsiteX3" fmla="*/ 36155 w 508679"/>
                  <a:gd name="connsiteY3" fmla="*/ 348973 h 573235"/>
                  <a:gd name="connsiteX4" fmla="*/ 36155 w 508679"/>
                  <a:gd name="connsiteY4" fmla="*/ 348973 h 573235"/>
                  <a:gd name="connsiteX5" fmla="*/ 83472 w 508679"/>
                  <a:gd name="connsiteY5" fmla="*/ 547181 h 573235"/>
                  <a:gd name="connsiteX6" fmla="*/ 196998 w 508679"/>
                  <a:gd name="connsiteY6" fmla="*/ 573235 h 573235"/>
                  <a:gd name="connsiteX7" fmla="*/ 508679 w 508679"/>
                  <a:gd name="connsiteY7" fmla="*/ 402303 h 5732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8679" h="573235">
                    <a:moveTo>
                      <a:pt x="221276" y="0"/>
                    </a:moveTo>
                    <a:cubicBezTo>
                      <a:pt x="257693" y="21879"/>
                      <a:pt x="291076" y="60168"/>
                      <a:pt x="263763" y="123617"/>
                    </a:cubicBezTo>
                    <a:cubicBezTo>
                      <a:pt x="236450" y="187067"/>
                      <a:pt x="148441" y="269114"/>
                      <a:pt x="92298" y="310685"/>
                    </a:cubicBezTo>
                    <a:cubicBezTo>
                      <a:pt x="70110" y="320510"/>
                      <a:pt x="50993" y="333547"/>
                      <a:pt x="36155" y="348973"/>
                    </a:cubicBezTo>
                    <a:lnTo>
                      <a:pt x="36155" y="348973"/>
                    </a:lnTo>
                    <a:cubicBezTo>
                      <a:pt x="-26698" y="413127"/>
                      <a:pt x="-5513" y="501867"/>
                      <a:pt x="83472" y="547181"/>
                    </a:cubicBezTo>
                    <a:cubicBezTo>
                      <a:pt x="116685" y="564094"/>
                      <a:pt x="156336" y="573194"/>
                      <a:pt x="196998" y="573235"/>
                    </a:cubicBezTo>
                    <a:cubicBezTo>
                      <a:pt x="242980" y="573127"/>
                      <a:pt x="468463" y="537716"/>
                      <a:pt x="508679" y="402303"/>
                    </a:cubicBezTo>
                  </a:path>
                </a:pathLst>
              </a:custGeom>
              <a:gradFill flip="none" rotWithShape="1">
                <a:gsLst>
                  <a:gs pos="5310">
                    <a:srgbClr val="FBF2EB"/>
                  </a:gs>
                  <a:gs pos="31000">
                    <a:schemeClr val="accent2">
                      <a:lumMod val="20000"/>
                      <a:lumOff val="80000"/>
                    </a:schemeClr>
                  </a:gs>
                  <a:gs pos="100000">
                    <a:srgbClr val="FCAFA2"/>
                  </a:gs>
                </a:gsLst>
                <a:path path="shape">
                  <a:fillToRect l="50000" t="50000" r="50000" b="50000"/>
                </a:path>
                <a:tileRect/>
              </a:gradFill>
              <a:ln w="12700" cap="flat">
                <a:solidFill>
                  <a:srgbClr val="E48091"/>
                </a:solidFill>
                <a:prstDash val="solid"/>
                <a:round/>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Arial"/>
                  <a:ea typeface="+mn-ea"/>
                  <a:cs typeface="+mn-cs"/>
                </a:endParaRPr>
              </a:p>
            </p:txBody>
          </p:sp>
          <p:sp>
            <p:nvSpPr>
              <p:cNvPr id="65" name="Freeform: Shape 64">
                <a:extLst>
                  <a:ext uri="{FF2B5EF4-FFF2-40B4-BE49-F238E27FC236}">
                    <a16:creationId xmlns:a16="http://schemas.microsoft.com/office/drawing/2014/main" id="{9424D6E7-1EF0-470B-7B4B-09E0F77AF89C}"/>
                  </a:ext>
                </a:extLst>
              </p:cNvPr>
              <p:cNvSpPr/>
              <p:nvPr/>
            </p:nvSpPr>
            <p:spPr>
              <a:xfrm>
                <a:off x="2895548" y="2786177"/>
                <a:ext cx="480297" cy="722844"/>
              </a:xfrm>
              <a:custGeom>
                <a:avLst/>
                <a:gdLst>
                  <a:gd name="connsiteX0" fmla="*/ 142634 w 394573"/>
                  <a:gd name="connsiteY0" fmla="*/ 0 h 551394"/>
                  <a:gd name="connsiteX1" fmla="*/ 130495 w 394573"/>
                  <a:gd name="connsiteY1" fmla="*/ 98456 h 551394"/>
                  <a:gd name="connsiteX2" fmla="*/ 301960 w 394573"/>
                  <a:gd name="connsiteY2" fmla="*/ 285524 h 551394"/>
                  <a:gd name="connsiteX3" fmla="*/ 358103 w 394573"/>
                  <a:gd name="connsiteY3" fmla="*/ 323812 h 551394"/>
                  <a:gd name="connsiteX4" fmla="*/ 358103 w 394573"/>
                  <a:gd name="connsiteY4" fmla="*/ 323812 h 551394"/>
                  <a:gd name="connsiteX5" fmla="*/ 394520 w 394573"/>
                  <a:gd name="connsiteY5" fmla="*/ 405859 h 551394"/>
                  <a:gd name="connsiteX6" fmla="*/ 201812 w 394573"/>
                  <a:gd name="connsiteY6" fmla="*/ 551356 h 551394"/>
                  <a:gd name="connsiteX7" fmla="*/ 0 w 394573"/>
                  <a:gd name="connsiteY7" fmla="*/ 412423 h 551394"/>
                  <a:gd name="connsiteX8" fmla="*/ 0 w 394573"/>
                  <a:gd name="connsiteY8" fmla="*/ 412423 h 551394"/>
                  <a:gd name="connsiteX9" fmla="*/ 0 w 394573"/>
                  <a:gd name="connsiteY9" fmla="*/ 18597 h 551394"/>
                  <a:gd name="connsiteX0" fmla="*/ 144963 w 396902"/>
                  <a:gd name="connsiteY0" fmla="*/ 0 h 551394"/>
                  <a:gd name="connsiteX1" fmla="*/ 132824 w 396902"/>
                  <a:gd name="connsiteY1" fmla="*/ 98456 h 551394"/>
                  <a:gd name="connsiteX2" fmla="*/ 304289 w 396902"/>
                  <a:gd name="connsiteY2" fmla="*/ 285524 h 551394"/>
                  <a:gd name="connsiteX3" fmla="*/ 360432 w 396902"/>
                  <a:gd name="connsiteY3" fmla="*/ 323812 h 551394"/>
                  <a:gd name="connsiteX4" fmla="*/ 360432 w 396902"/>
                  <a:gd name="connsiteY4" fmla="*/ 323812 h 551394"/>
                  <a:gd name="connsiteX5" fmla="*/ 396849 w 396902"/>
                  <a:gd name="connsiteY5" fmla="*/ 405859 h 551394"/>
                  <a:gd name="connsiteX6" fmla="*/ 204141 w 396902"/>
                  <a:gd name="connsiteY6" fmla="*/ 551356 h 551394"/>
                  <a:gd name="connsiteX7" fmla="*/ 2329 w 396902"/>
                  <a:gd name="connsiteY7" fmla="*/ 412423 h 551394"/>
                  <a:gd name="connsiteX8" fmla="*/ 2329 w 396902"/>
                  <a:gd name="connsiteY8" fmla="*/ 412423 h 551394"/>
                  <a:gd name="connsiteX9" fmla="*/ 0 w 396902"/>
                  <a:gd name="connsiteY9" fmla="*/ 65393 h 551394"/>
                  <a:gd name="connsiteX10" fmla="*/ 2329 w 396902"/>
                  <a:gd name="connsiteY10" fmla="*/ 18597 h 551394"/>
                  <a:gd name="connsiteX0" fmla="*/ 204546 w 456485"/>
                  <a:gd name="connsiteY0" fmla="*/ 74272 h 625666"/>
                  <a:gd name="connsiteX1" fmla="*/ 192407 w 456485"/>
                  <a:gd name="connsiteY1" fmla="*/ 172728 h 625666"/>
                  <a:gd name="connsiteX2" fmla="*/ 363872 w 456485"/>
                  <a:gd name="connsiteY2" fmla="*/ 359796 h 625666"/>
                  <a:gd name="connsiteX3" fmla="*/ 420015 w 456485"/>
                  <a:gd name="connsiteY3" fmla="*/ 398084 h 625666"/>
                  <a:gd name="connsiteX4" fmla="*/ 420015 w 456485"/>
                  <a:gd name="connsiteY4" fmla="*/ 398084 h 625666"/>
                  <a:gd name="connsiteX5" fmla="*/ 456432 w 456485"/>
                  <a:gd name="connsiteY5" fmla="*/ 480131 h 625666"/>
                  <a:gd name="connsiteX6" fmla="*/ 263724 w 456485"/>
                  <a:gd name="connsiteY6" fmla="*/ 625628 h 625666"/>
                  <a:gd name="connsiteX7" fmla="*/ 61912 w 456485"/>
                  <a:gd name="connsiteY7" fmla="*/ 486695 h 625666"/>
                  <a:gd name="connsiteX8" fmla="*/ 61912 w 456485"/>
                  <a:gd name="connsiteY8" fmla="*/ 486695 h 625666"/>
                  <a:gd name="connsiteX9" fmla="*/ 59583 w 456485"/>
                  <a:gd name="connsiteY9" fmla="*/ 139665 h 625666"/>
                  <a:gd name="connsiteX10" fmla="*/ 0 w 456485"/>
                  <a:gd name="connsiteY10" fmla="*/ 0 h 625666"/>
                  <a:gd name="connsiteX0" fmla="*/ 204546 w 456485"/>
                  <a:gd name="connsiteY0" fmla="*/ 74272 h 625666"/>
                  <a:gd name="connsiteX1" fmla="*/ 192407 w 456485"/>
                  <a:gd name="connsiteY1" fmla="*/ 172728 h 625666"/>
                  <a:gd name="connsiteX2" fmla="*/ 363872 w 456485"/>
                  <a:gd name="connsiteY2" fmla="*/ 359796 h 625666"/>
                  <a:gd name="connsiteX3" fmla="*/ 420015 w 456485"/>
                  <a:gd name="connsiteY3" fmla="*/ 398084 h 625666"/>
                  <a:gd name="connsiteX4" fmla="*/ 420015 w 456485"/>
                  <a:gd name="connsiteY4" fmla="*/ 398084 h 625666"/>
                  <a:gd name="connsiteX5" fmla="*/ 456432 w 456485"/>
                  <a:gd name="connsiteY5" fmla="*/ 480131 h 625666"/>
                  <a:gd name="connsiteX6" fmla="*/ 263724 w 456485"/>
                  <a:gd name="connsiteY6" fmla="*/ 625628 h 625666"/>
                  <a:gd name="connsiteX7" fmla="*/ 61912 w 456485"/>
                  <a:gd name="connsiteY7" fmla="*/ 486695 h 625666"/>
                  <a:gd name="connsiteX8" fmla="*/ 61912 w 456485"/>
                  <a:gd name="connsiteY8" fmla="*/ 486695 h 625666"/>
                  <a:gd name="connsiteX9" fmla="*/ 59583 w 456485"/>
                  <a:gd name="connsiteY9" fmla="*/ 139665 h 625666"/>
                  <a:gd name="connsiteX10" fmla="*/ 0 w 456485"/>
                  <a:gd name="connsiteY10" fmla="*/ 0 h 625666"/>
                  <a:gd name="connsiteX0" fmla="*/ 299796 w 456485"/>
                  <a:gd name="connsiteY0" fmla="*/ 0 h 722844"/>
                  <a:gd name="connsiteX1" fmla="*/ 192407 w 456485"/>
                  <a:gd name="connsiteY1" fmla="*/ 269906 h 722844"/>
                  <a:gd name="connsiteX2" fmla="*/ 363872 w 456485"/>
                  <a:gd name="connsiteY2" fmla="*/ 456974 h 722844"/>
                  <a:gd name="connsiteX3" fmla="*/ 420015 w 456485"/>
                  <a:gd name="connsiteY3" fmla="*/ 495262 h 722844"/>
                  <a:gd name="connsiteX4" fmla="*/ 420015 w 456485"/>
                  <a:gd name="connsiteY4" fmla="*/ 495262 h 722844"/>
                  <a:gd name="connsiteX5" fmla="*/ 456432 w 456485"/>
                  <a:gd name="connsiteY5" fmla="*/ 577309 h 722844"/>
                  <a:gd name="connsiteX6" fmla="*/ 263724 w 456485"/>
                  <a:gd name="connsiteY6" fmla="*/ 722806 h 722844"/>
                  <a:gd name="connsiteX7" fmla="*/ 61912 w 456485"/>
                  <a:gd name="connsiteY7" fmla="*/ 583873 h 722844"/>
                  <a:gd name="connsiteX8" fmla="*/ 61912 w 456485"/>
                  <a:gd name="connsiteY8" fmla="*/ 583873 h 722844"/>
                  <a:gd name="connsiteX9" fmla="*/ 59583 w 456485"/>
                  <a:gd name="connsiteY9" fmla="*/ 236843 h 722844"/>
                  <a:gd name="connsiteX10" fmla="*/ 0 w 456485"/>
                  <a:gd name="connsiteY10" fmla="*/ 97178 h 722844"/>
                  <a:gd name="connsiteX0" fmla="*/ 299796 w 456485"/>
                  <a:gd name="connsiteY0" fmla="*/ 0 h 722844"/>
                  <a:gd name="connsiteX1" fmla="*/ 192407 w 456485"/>
                  <a:gd name="connsiteY1" fmla="*/ 269906 h 722844"/>
                  <a:gd name="connsiteX2" fmla="*/ 363872 w 456485"/>
                  <a:gd name="connsiteY2" fmla="*/ 456974 h 722844"/>
                  <a:gd name="connsiteX3" fmla="*/ 420015 w 456485"/>
                  <a:gd name="connsiteY3" fmla="*/ 495262 h 722844"/>
                  <a:gd name="connsiteX4" fmla="*/ 420015 w 456485"/>
                  <a:gd name="connsiteY4" fmla="*/ 495262 h 722844"/>
                  <a:gd name="connsiteX5" fmla="*/ 456432 w 456485"/>
                  <a:gd name="connsiteY5" fmla="*/ 577309 h 722844"/>
                  <a:gd name="connsiteX6" fmla="*/ 263724 w 456485"/>
                  <a:gd name="connsiteY6" fmla="*/ 722806 h 722844"/>
                  <a:gd name="connsiteX7" fmla="*/ 61912 w 456485"/>
                  <a:gd name="connsiteY7" fmla="*/ 583873 h 722844"/>
                  <a:gd name="connsiteX8" fmla="*/ 61912 w 456485"/>
                  <a:gd name="connsiteY8" fmla="*/ 583873 h 722844"/>
                  <a:gd name="connsiteX9" fmla="*/ 59583 w 456485"/>
                  <a:gd name="connsiteY9" fmla="*/ 236843 h 722844"/>
                  <a:gd name="connsiteX10" fmla="*/ 0 w 456485"/>
                  <a:gd name="connsiteY10" fmla="*/ 97178 h 722844"/>
                  <a:gd name="connsiteX0" fmla="*/ 299796 w 456485"/>
                  <a:gd name="connsiteY0" fmla="*/ 0 h 722844"/>
                  <a:gd name="connsiteX1" fmla="*/ 192407 w 456485"/>
                  <a:gd name="connsiteY1" fmla="*/ 269906 h 722844"/>
                  <a:gd name="connsiteX2" fmla="*/ 363872 w 456485"/>
                  <a:gd name="connsiteY2" fmla="*/ 456974 h 722844"/>
                  <a:gd name="connsiteX3" fmla="*/ 420015 w 456485"/>
                  <a:gd name="connsiteY3" fmla="*/ 495262 h 722844"/>
                  <a:gd name="connsiteX4" fmla="*/ 420015 w 456485"/>
                  <a:gd name="connsiteY4" fmla="*/ 495262 h 722844"/>
                  <a:gd name="connsiteX5" fmla="*/ 456432 w 456485"/>
                  <a:gd name="connsiteY5" fmla="*/ 577309 h 722844"/>
                  <a:gd name="connsiteX6" fmla="*/ 263724 w 456485"/>
                  <a:gd name="connsiteY6" fmla="*/ 722806 h 722844"/>
                  <a:gd name="connsiteX7" fmla="*/ 61912 w 456485"/>
                  <a:gd name="connsiteY7" fmla="*/ 583873 h 722844"/>
                  <a:gd name="connsiteX8" fmla="*/ 61912 w 456485"/>
                  <a:gd name="connsiteY8" fmla="*/ 583873 h 722844"/>
                  <a:gd name="connsiteX9" fmla="*/ 78633 w 456485"/>
                  <a:gd name="connsiteY9" fmla="*/ 203505 h 722844"/>
                  <a:gd name="connsiteX10" fmla="*/ 0 w 456485"/>
                  <a:gd name="connsiteY10" fmla="*/ 97178 h 722844"/>
                  <a:gd name="connsiteX0" fmla="*/ 299796 w 456485"/>
                  <a:gd name="connsiteY0" fmla="*/ 0 h 722844"/>
                  <a:gd name="connsiteX1" fmla="*/ 192407 w 456485"/>
                  <a:gd name="connsiteY1" fmla="*/ 269906 h 722844"/>
                  <a:gd name="connsiteX2" fmla="*/ 363872 w 456485"/>
                  <a:gd name="connsiteY2" fmla="*/ 456974 h 722844"/>
                  <a:gd name="connsiteX3" fmla="*/ 420015 w 456485"/>
                  <a:gd name="connsiteY3" fmla="*/ 495262 h 722844"/>
                  <a:gd name="connsiteX4" fmla="*/ 420015 w 456485"/>
                  <a:gd name="connsiteY4" fmla="*/ 495262 h 722844"/>
                  <a:gd name="connsiteX5" fmla="*/ 456432 w 456485"/>
                  <a:gd name="connsiteY5" fmla="*/ 577309 h 722844"/>
                  <a:gd name="connsiteX6" fmla="*/ 263724 w 456485"/>
                  <a:gd name="connsiteY6" fmla="*/ 722806 h 722844"/>
                  <a:gd name="connsiteX7" fmla="*/ 61912 w 456485"/>
                  <a:gd name="connsiteY7" fmla="*/ 583873 h 722844"/>
                  <a:gd name="connsiteX8" fmla="*/ 61912 w 456485"/>
                  <a:gd name="connsiteY8" fmla="*/ 583873 h 722844"/>
                  <a:gd name="connsiteX9" fmla="*/ 78633 w 456485"/>
                  <a:gd name="connsiteY9" fmla="*/ 203505 h 722844"/>
                  <a:gd name="connsiteX10" fmla="*/ 0 w 456485"/>
                  <a:gd name="connsiteY10" fmla="*/ 97178 h 722844"/>
                  <a:gd name="connsiteX0" fmla="*/ 323608 w 480297"/>
                  <a:gd name="connsiteY0" fmla="*/ 0 h 722844"/>
                  <a:gd name="connsiteX1" fmla="*/ 216219 w 480297"/>
                  <a:gd name="connsiteY1" fmla="*/ 269906 h 722844"/>
                  <a:gd name="connsiteX2" fmla="*/ 387684 w 480297"/>
                  <a:gd name="connsiteY2" fmla="*/ 456974 h 722844"/>
                  <a:gd name="connsiteX3" fmla="*/ 443827 w 480297"/>
                  <a:gd name="connsiteY3" fmla="*/ 495262 h 722844"/>
                  <a:gd name="connsiteX4" fmla="*/ 443827 w 480297"/>
                  <a:gd name="connsiteY4" fmla="*/ 495262 h 722844"/>
                  <a:gd name="connsiteX5" fmla="*/ 480244 w 480297"/>
                  <a:gd name="connsiteY5" fmla="*/ 577309 h 722844"/>
                  <a:gd name="connsiteX6" fmla="*/ 287536 w 480297"/>
                  <a:gd name="connsiteY6" fmla="*/ 722806 h 722844"/>
                  <a:gd name="connsiteX7" fmla="*/ 85724 w 480297"/>
                  <a:gd name="connsiteY7" fmla="*/ 583873 h 722844"/>
                  <a:gd name="connsiteX8" fmla="*/ 85724 w 480297"/>
                  <a:gd name="connsiteY8" fmla="*/ 583873 h 722844"/>
                  <a:gd name="connsiteX9" fmla="*/ 102445 w 480297"/>
                  <a:gd name="connsiteY9" fmla="*/ 203505 h 722844"/>
                  <a:gd name="connsiteX10" fmla="*/ 0 w 480297"/>
                  <a:gd name="connsiteY10" fmla="*/ 106703 h 722844"/>
                  <a:gd name="connsiteX0" fmla="*/ 323608 w 480297"/>
                  <a:gd name="connsiteY0" fmla="*/ 0 h 722844"/>
                  <a:gd name="connsiteX1" fmla="*/ 216219 w 480297"/>
                  <a:gd name="connsiteY1" fmla="*/ 269906 h 722844"/>
                  <a:gd name="connsiteX2" fmla="*/ 387684 w 480297"/>
                  <a:gd name="connsiteY2" fmla="*/ 456974 h 722844"/>
                  <a:gd name="connsiteX3" fmla="*/ 443827 w 480297"/>
                  <a:gd name="connsiteY3" fmla="*/ 495262 h 722844"/>
                  <a:gd name="connsiteX4" fmla="*/ 443827 w 480297"/>
                  <a:gd name="connsiteY4" fmla="*/ 495262 h 722844"/>
                  <a:gd name="connsiteX5" fmla="*/ 480244 w 480297"/>
                  <a:gd name="connsiteY5" fmla="*/ 577309 h 722844"/>
                  <a:gd name="connsiteX6" fmla="*/ 287536 w 480297"/>
                  <a:gd name="connsiteY6" fmla="*/ 722806 h 722844"/>
                  <a:gd name="connsiteX7" fmla="*/ 85724 w 480297"/>
                  <a:gd name="connsiteY7" fmla="*/ 583873 h 722844"/>
                  <a:gd name="connsiteX8" fmla="*/ 85724 w 480297"/>
                  <a:gd name="connsiteY8" fmla="*/ 583873 h 722844"/>
                  <a:gd name="connsiteX9" fmla="*/ 90539 w 480297"/>
                  <a:gd name="connsiteY9" fmla="*/ 217792 h 722844"/>
                  <a:gd name="connsiteX10" fmla="*/ 0 w 480297"/>
                  <a:gd name="connsiteY10" fmla="*/ 106703 h 7228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80297" h="722844">
                    <a:moveTo>
                      <a:pt x="323608" y="0"/>
                    </a:moveTo>
                    <a:cubicBezTo>
                      <a:pt x="215776" y="118223"/>
                      <a:pt x="198011" y="226148"/>
                      <a:pt x="216219" y="269906"/>
                    </a:cubicBezTo>
                    <a:cubicBezTo>
                      <a:pt x="248084" y="344296"/>
                      <a:pt x="331541" y="414309"/>
                      <a:pt x="387684" y="456974"/>
                    </a:cubicBezTo>
                    <a:cubicBezTo>
                      <a:pt x="409871" y="466798"/>
                      <a:pt x="428989" y="479836"/>
                      <a:pt x="443827" y="495262"/>
                    </a:cubicBezTo>
                    <a:lnTo>
                      <a:pt x="443827" y="495262"/>
                    </a:lnTo>
                    <a:cubicBezTo>
                      <a:pt x="467530" y="519207"/>
                      <a:pt x="480263" y="547893"/>
                      <a:pt x="480244" y="577309"/>
                    </a:cubicBezTo>
                    <a:cubicBezTo>
                      <a:pt x="482759" y="655852"/>
                      <a:pt x="396480" y="720993"/>
                      <a:pt x="287536" y="722806"/>
                    </a:cubicBezTo>
                    <a:cubicBezTo>
                      <a:pt x="178593" y="724619"/>
                      <a:pt x="88238" y="662416"/>
                      <a:pt x="85724" y="583873"/>
                    </a:cubicBezTo>
                    <a:lnTo>
                      <a:pt x="85724" y="583873"/>
                    </a:lnTo>
                    <a:cubicBezTo>
                      <a:pt x="88511" y="520478"/>
                      <a:pt x="104826" y="297320"/>
                      <a:pt x="90539" y="217792"/>
                    </a:cubicBezTo>
                    <a:cubicBezTo>
                      <a:pt x="76252" y="138264"/>
                      <a:pt x="65105" y="158020"/>
                      <a:pt x="0" y="106703"/>
                    </a:cubicBezTo>
                  </a:path>
                </a:pathLst>
              </a:custGeom>
              <a:gradFill flip="none" rotWithShape="1">
                <a:gsLst>
                  <a:gs pos="5310">
                    <a:srgbClr val="FBF2EB"/>
                  </a:gs>
                  <a:gs pos="31000">
                    <a:schemeClr val="accent2">
                      <a:lumMod val="20000"/>
                      <a:lumOff val="80000"/>
                    </a:schemeClr>
                  </a:gs>
                  <a:gs pos="100000">
                    <a:srgbClr val="FCAFA2"/>
                  </a:gs>
                </a:gsLst>
                <a:path path="shape">
                  <a:fillToRect l="50000" t="50000" r="50000" b="50000"/>
                </a:path>
                <a:tileRect/>
              </a:gradFill>
              <a:ln w="12700" cap="flat">
                <a:solidFill>
                  <a:srgbClr val="E48091"/>
                </a:solidFill>
                <a:prstDash val="solid"/>
                <a:round/>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Arial"/>
                  <a:ea typeface="+mn-ea"/>
                  <a:cs typeface="+mn-cs"/>
                </a:endParaRPr>
              </a:p>
            </p:txBody>
          </p:sp>
          <p:sp>
            <p:nvSpPr>
              <p:cNvPr id="66" name="Freeform: Shape 65">
                <a:extLst>
                  <a:ext uri="{FF2B5EF4-FFF2-40B4-BE49-F238E27FC236}">
                    <a16:creationId xmlns:a16="http://schemas.microsoft.com/office/drawing/2014/main" id="{2A56292A-2433-7163-F709-1A42FA437E22}"/>
                  </a:ext>
                </a:extLst>
              </p:cNvPr>
              <p:cNvSpPr/>
              <p:nvPr/>
            </p:nvSpPr>
            <p:spPr>
              <a:xfrm>
                <a:off x="2791764" y="2639284"/>
                <a:ext cx="843502" cy="322725"/>
              </a:xfrm>
              <a:custGeom>
                <a:avLst/>
                <a:gdLst>
                  <a:gd name="connsiteX0" fmla="*/ 843502 w 843502"/>
                  <a:gd name="connsiteY0" fmla="*/ 178316 h 322725"/>
                  <a:gd name="connsiteX1" fmla="*/ 338213 w 843502"/>
                  <a:gd name="connsiteY1" fmla="*/ 315061 h 322725"/>
                  <a:gd name="connsiteX2" fmla="*/ 304830 w 843502"/>
                  <a:gd name="connsiteY2" fmla="*/ 322718 h 322725"/>
                  <a:gd name="connsiteX3" fmla="*/ 248291 w 843502"/>
                  <a:gd name="connsiteY3" fmla="*/ 280355 h 322725"/>
                  <a:gd name="connsiteX4" fmla="*/ 265378 w 843502"/>
                  <a:gd name="connsiteY4" fmla="*/ 251611 h 322725"/>
                  <a:gd name="connsiteX5" fmla="*/ 295726 w 843502"/>
                  <a:gd name="connsiteY5" fmla="*/ 229732 h 322725"/>
                  <a:gd name="connsiteX6" fmla="*/ 301796 w 843502"/>
                  <a:gd name="connsiteY6" fmla="*/ 218792 h 322725"/>
                  <a:gd name="connsiteX7" fmla="*/ 295726 w 843502"/>
                  <a:gd name="connsiteY7" fmla="*/ 206759 h 322725"/>
                  <a:gd name="connsiteX8" fmla="*/ 263861 w 843502"/>
                  <a:gd name="connsiteY8" fmla="*/ 206759 h 322725"/>
                  <a:gd name="connsiteX9" fmla="*/ 181922 w 843502"/>
                  <a:gd name="connsiteY9" fmla="*/ 261457 h 322725"/>
                  <a:gd name="connsiteX10" fmla="*/ 109088 w 843502"/>
                  <a:gd name="connsiteY10" fmla="*/ 282242 h 322725"/>
                  <a:gd name="connsiteX11" fmla="*/ 31701 w 843502"/>
                  <a:gd name="connsiteY11" fmla="*/ 259269 h 322725"/>
                  <a:gd name="connsiteX12" fmla="*/ 27149 w 843502"/>
                  <a:gd name="connsiteY12" fmla="*/ 150967 h 322725"/>
                  <a:gd name="connsiteX13" fmla="*/ 212270 w 843502"/>
                  <a:gd name="connsiteY13" fmla="*/ 2188 h 322725"/>
                  <a:gd name="connsiteX14" fmla="*/ 285104 w 843502"/>
                  <a:gd name="connsiteY14" fmla="*/ 0 h 322725"/>
                  <a:gd name="connsiteX15" fmla="*/ 843502 w 843502"/>
                  <a:gd name="connsiteY15" fmla="*/ 178316 h 3227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843502" h="322725">
                    <a:moveTo>
                      <a:pt x="843502" y="178316"/>
                    </a:moveTo>
                    <a:cubicBezTo>
                      <a:pt x="608307" y="191443"/>
                      <a:pt x="417117" y="275678"/>
                      <a:pt x="338213" y="315061"/>
                    </a:cubicBezTo>
                    <a:cubicBezTo>
                      <a:pt x="328553" y="320186"/>
                      <a:pt x="316822" y="322877"/>
                      <a:pt x="304830" y="322718"/>
                    </a:cubicBezTo>
                    <a:cubicBezTo>
                      <a:pt x="272991" y="322276"/>
                      <a:pt x="247678" y="303309"/>
                      <a:pt x="248291" y="280355"/>
                    </a:cubicBezTo>
                    <a:cubicBezTo>
                      <a:pt x="248581" y="269536"/>
                      <a:pt x="254711" y="259224"/>
                      <a:pt x="265378" y="251611"/>
                    </a:cubicBezTo>
                    <a:lnTo>
                      <a:pt x="295726" y="229732"/>
                    </a:lnTo>
                    <a:cubicBezTo>
                      <a:pt x="299691" y="226814"/>
                      <a:pt x="301876" y="222876"/>
                      <a:pt x="301796" y="218792"/>
                    </a:cubicBezTo>
                    <a:cubicBezTo>
                      <a:pt x="302116" y="214354"/>
                      <a:pt x="299926" y="210012"/>
                      <a:pt x="295726" y="206759"/>
                    </a:cubicBezTo>
                    <a:cubicBezTo>
                      <a:pt x="286875" y="200504"/>
                      <a:pt x="272712" y="200504"/>
                      <a:pt x="263861" y="206759"/>
                    </a:cubicBezTo>
                    <a:lnTo>
                      <a:pt x="181922" y="261457"/>
                    </a:lnTo>
                    <a:cubicBezTo>
                      <a:pt x="162378" y="275018"/>
                      <a:pt x="136211" y="282485"/>
                      <a:pt x="109088" y="282242"/>
                    </a:cubicBezTo>
                    <a:cubicBezTo>
                      <a:pt x="80052" y="282416"/>
                      <a:pt x="52148" y="274132"/>
                      <a:pt x="31701" y="259269"/>
                    </a:cubicBezTo>
                    <a:cubicBezTo>
                      <a:pt x="-8749" y="229545"/>
                      <a:pt x="-10731" y="182402"/>
                      <a:pt x="27149" y="150967"/>
                    </a:cubicBezTo>
                    <a:lnTo>
                      <a:pt x="212270" y="2188"/>
                    </a:lnTo>
                    <a:lnTo>
                      <a:pt x="285104" y="0"/>
                    </a:lnTo>
                    <a:cubicBezTo>
                      <a:pt x="497827" y="-125"/>
                      <a:pt x="700687" y="64656"/>
                      <a:pt x="843502" y="178316"/>
                    </a:cubicBezTo>
                    <a:close/>
                  </a:path>
                </a:pathLst>
              </a:custGeom>
              <a:solidFill>
                <a:schemeClr val="accent2">
                  <a:lumMod val="20000"/>
                  <a:lumOff val="80000"/>
                </a:schemeClr>
              </a:solidFill>
              <a:ln w="12700" cap="flat">
                <a:solidFill>
                  <a:srgbClr val="E48091"/>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Arial"/>
                  <a:ea typeface="+mn-ea"/>
                  <a:cs typeface="+mn-cs"/>
                </a:endParaRPr>
              </a:p>
            </p:txBody>
          </p:sp>
          <p:sp>
            <p:nvSpPr>
              <p:cNvPr id="67" name="Freeform: Shape 66">
                <a:extLst>
                  <a:ext uri="{FF2B5EF4-FFF2-40B4-BE49-F238E27FC236}">
                    <a16:creationId xmlns:a16="http://schemas.microsoft.com/office/drawing/2014/main" id="{B2B1B5FD-1295-B6C3-7162-9F4073CC8C12}"/>
                  </a:ext>
                </a:extLst>
              </p:cNvPr>
              <p:cNvSpPr/>
              <p:nvPr/>
            </p:nvSpPr>
            <p:spPr>
              <a:xfrm>
                <a:off x="2841778" y="2639278"/>
                <a:ext cx="747966" cy="285529"/>
              </a:xfrm>
              <a:custGeom>
                <a:avLst/>
                <a:gdLst>
                  <a:gd name="connsiteX0" fmla="*/ 747967 w 747966"/>
                  <a:gd name="connsiteY0" fmla="*/ 145503 h 285529"/>
                  <a:gd name="connsiteX1" fmla="*/ 259369 w 747966"/>
                  <a:gd name="connsiteY1" fmla="*/ 285530 h 285529"/>
                  <a:gd name="connsiteX2" fmla="*/ 250264 w 747966"/>
                  <a:gd name="connsiteY2" fmla="*/ 285530 h 285529"/>
                  <a:gd name="connsiteX3" fmla="*/ 247229 w 747966"/>
                  <a:gd name="connsiteY3" fmla="*/ 281154 h 285529"/>
                  <a:gd name="connsiteX4" fmla="*/ 250264 w 747966"/>
                  <a:gd name="connsiteY4" fmla="*/ 277872 h 285529"/>
                  <a:gd name="connsiteX5" fmla="*/ 280612 w 747966"/>
                  <a:gd name="connsiteY5" fmla="*/ 254899 h 285529"/>
                  <a:gd name="connsiteX6" fmla="*/ 301855 w 747966"/>
                  <a:gd name="connsiteY6" fmla="*/ 218798 h 285529"/>
                  <a:gd name="connsiteX7" fmla="*/ 229021 w 747966"/>
                  <a:gd name="connsiteY7" fmla="*/ 166288 h 285529"/>
                  <a:gd name="connsiteX8" fmla="*/ 180464 w 747966"/>
                  <a:gd name="connsiteY8" fmla="*/ 180510 h 285529"/>
                  <a:gd name="connsiteX9" fmla="*/ 98526 w 747966"/>
                  <a:gd name="connsiteY9" fmla="*/ 235208 h 285529"/>
                  <a:gd name="connsiteX10" fmla="*/ 59074 w 747966"/>
                  <a:gd name="connsiteY10" fmla="*/ 246147 h 285529"/>
                  <a:gd name="connsiteX11" fmla="*/ 0 w 747966"/>
                  <a:gd name="connsiteY11" fmla="*/ 203407 h 285529"/>
                  <a:gd name="connsiteX12" fmla="*/ 15069 w 747966"/>
                  <a:gd name="connsiteY12" fmla="*/ 175040 h 285529"/>
                  <a:gd name="connsiteX13" fmla="*/ 232056 w 747966"/>
                  <a:gd name="connsiteY13" fmla="*/ 6 h 285529"/>
                  <a:gd name="connsiteX14" fmla="*/ 235090 w 747966"/>
                  <a:gd name="connsiteY14" fmla="*/ 6 h 285529"/>
                  <a:gd name="connsiteX15" fmla="*/ 747967 w 747966"/>
                  <a:gd name="connsiteY15" fmla="*/ 145503 h 2855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747966" h="285529">
                    <a:moveTo>
                      <a:pt x="747967" y="145503"/>
                    </a:moveTo>
                    <a:cubicBezTo>
                      <a:pt x="518841" y="166288"/>
                      <a:pt x="333720" y="248335"/>
                      <a:pt x="259369" y="285530"/>
                    </a:cubicBezTo>
                    <a:lnTo>
                      <a:pt x="250264" y="285530"/>
                    </a:lnTo>
                    <a:cubicBezTo>
                      <a:pt x="248747" y="283342"/>
                      <a:pt x="247229" y="282248"/>
                      <a:pt x="247229" y="281154"/>
                    </a:cubicBezTo>
                    <a:lnTo>
                      <a:pt x="250264" y="277872"/>
                    </a:lnTo>
                    <a:lnTo>
                      <a:pt x="280612" y="254899"/>
                    </a:lnTo>
                    <a:cubicBezTo>
                      <a:pt x="294030" y="245361"/>
                      <a:pt x="301667" y="232383"/>
                      <a:pt x="301855" y="218798"/>
                    </a:cubicBezTo>
                    <a:cubicBezTo>
                      <a:pt x="301855" y="189797"/>
                      <a:pt x="269247" y="166288"/>
                      <a:pt x="229021" y="166288"/>
                    </a:cubicBezTo>
                    <a:cubicBezTo>
                      <a:pt x="210823" y="166060"/>
                      <a:pt x="193285" y="171196"/>
                      <a:pt x="180464" y="180510"/>
                    </a:cubicBezTo>
                    <a:lnTo>
                      <a:pt x="98526" y="235208"/>
                    </a:lnTo>
                    <a:cubicBezTo>
                      <a:pt x="87484" y="241984"/>
                      <a:pt x="73568" y="245843"/>
                      <a:pt x="59074" y="246147"/>
                    </a:cubicBezTo>
                    <a:cubicBezTo>
                      <a:pt x="26391" y="246106"/>
                      <a:pt x="-58" y="226970"/>
                      <a:pt x="0" y="203407"/>
                    </a:cubicBezTo>
                    <a:cubicBezTo>
                      <a:pt x="26" y="192939"/>
                      <a:pt x="5389" y="182843"/>
                      <a:pt x="15069" y="175040"/>
                    </a:cubicBezTo>
                    <a:lnTo>
                      <a:pt x="232056" y="6"/>
                    </a:lnTo>
                    <a:lnTo>
                      <a:pt x="235090" y="6"/>
                    </a:lnTo>
                    <a:cubicBezTo>
                      <a:pt x="425591" y="-655"/>
                      <a:pt x="609175" y="51426"/>
                      <a:pt x="747967" y="145503"/>
                    </a:cubicBezTo>
                    <a:close/>
                  </a:path>
                </a:pathLst>
              </a:custGeom>
              <a:solidFill>
                <a:schemeClr val="accent2">
                  <a:lumMod val="20000"/>
                  <a:lumOff val="80000"/>
                </a:schemeClr>
              </a:solidFill>
              <a:ln w="12700" cap="flat">
                <a:solidFill>
                  <a:srgbClr val="E48091"/>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Arial"/>
                  <a:ea typeface="+mn-ea"/>
                  <a:cs typeface="+mn-cs"/>
                </a:endParaRPr>
              </a:p>
            </p:txBody>
          </p:sp>
        </p:grpSp>
        <p:pic>
          <p:nvPicPr>
            <p:cNvPr id="38" name="Picture 2">
              <a:extLst>
                <a:ext uri="{FF2B5EF4-FFF2-40B4-BE49-F238E27FC236}">
                  <a16:creationId xmlns:a16="http://schemas.microsoft.com/office/drawing/2014/main" id="{EA30B699-1CDF-2EBE-988F-4116C7C5932F}"/>
                </a:ext>
              </a:extLst>
            </p:cNvPr>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flipH="1">
              <a:off x="1622319" y="1784906"/>
              <a:ext cx="387402" cy="394017"/>
            </a:xfrm>
            <a:prstGeom prst="rect">
              <a:avLst/>
            </a:prstGeom>
            <a:noFill/>
            <a:extLst>
              <a:ext uri="{909E8E84-426E-40DD-AFC4-6F175D3DCCD1}">
                <a14:hiddenFill xmlns:a14="http://schemas.microsoft.com/office/drawing/2010/main">
                  <a:solidFill>
                    <a:srgbClr val="FFFFFF"/>
                  </a:solidFill>
                </a14:hiddenFill>
              </a:ext>
            </a:extLst>
          </p:spPr>
        </p:pic>
        <p:sp>
          <p:nvSpPr>
            <p:cNvPr id="39" name="TextBox 38">
              <a:extLst>
                <a:ext uri="{FF2B5EF4-FFF2-40B4-BE49-F238E27FC236}">
                  <a16:creationId xmlns:a16="http://schemas.microsoft.com/office/drawing/2014/main" id="{CF852DB5-DF86-355F-5E03-17DACFBD1479}"/>
                </a:ext>
              </a:extLst>
            </p:cNvPr>
            <p:cNvSpPr txBox="1"/>
            <p:nvPr/>
          </p:nvSpPr>
          <p:spPr>
            <a:xfrm>
              <a:off x="1948941" y="1780356"/>
              <a:ext cx="570951" cy="331525"/>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1" i="1" u="none" strike="noStrike" kern="1200" cap="none" spc="0" normalizeH="0" baseline="0" noProof="0" dirty="0">
                  <a:ln>
                    <a:noFill/>
                  </a:ln>
                  <a:solidFill>
                    <a:srgbClr val="000000"/>
                  </a:solidFill>
                  <a:effectLst/>
                  <a:uLnTx/>
                  <a:uFillTx/>
                  <a:latin typeface="Arial"/>
                  <a:ea typeface="+mn-ea"/>
                  <a:cs typeface="+mn-cs"/>
                </a:rPr>
                <a:t>CLOCK</a:t>
              </a:r>
              <a:r>
                <a:rPr kumimoji="0" lang="en-US" sz="1000" b="1" i="0" u="none" strike="noStrike" kern="1200" cap="none" spc="0" normalizeH="0" baseline="0" noProof="0" dirty="0">
                  <a:ln>
                    <a:noFill/>
                  </a:ln>
                  <a:solidFill>
                    <a:srgbClr val="000000"/>
                  </a:solidFill>
                  <a:effectLst/>
                  <a:uLnTx/>
                  <a:uFillTx/>
                  <a:latin typeface="Arial"/>
                  <a:ea typeface="+mn-ea"/>
                  <a:cs typeface="+mn-cs"/>
                </a:rPr>
                <a:t> </a:t>
              </a:r>
              <a:br>
                <a:rPr kumimoji="0" lang="en-US" sz="1000" b="1" i="0" u="none" strike="noStrike" kern="1200" cap="none" spc="0" normalizeH="0" baseline="0" noProof="0" dirty="0">
                  <a:ln>
                    <a:noFill/>
                  </a:ln>
                  <a:solidFill>
                    <a:srgbClr val="000000"/>
                  </a:solidFill>
                  <a:effectLst/>
                  <a:uLnTx/>
                  <a:uFillTx/>
                  <a:latin typeface="Arial"/>
                  <a:ea typeface="+mn-ea"/>
                  <a:cs typeface="+mn-cs"/>
                </a:rPr>
              </a:br>
              <a:r>
                <a:rPr kumimoji="0" lang="en-US" sz="1000" b="1" i="0" u="none" strike="noStrike" kern="1200" cap="none" spc="0" normalizeH="0" baseline="0" noProof="0" dirty="0">
                  <a:ln>
                    <a:noFill/>
                  </a:ln>
                  <a:solidFill>
                    <a:srgbClr val="000000"/>
                  </a:solidFill>
                  <a:effectLst/>
                  <a:uLnTx/>
                  <a:uFillTx/>
                  <a:latin typeface="Arial"/>
                  <a:ea typeface="+mn-ea"/>
                  <a:cs typeface="+mn-cs"/>
                </a:rPr>
                <a:t>GENES</a:t>
              </a:r>
            </a:p>
          </p:txBody>
        </p:sp>
        <p:sp>
          <p:nvSpPr>
            <p:cNvPr id="40" name="Freeform: Shape 39">
              <a:extLst>
                <a:ext uri="{FF2B5EF4-FFF2-40B4-BE49-F238E27FC236}">
                  <a16:creationId xmlns:a16="http://schemas.microsoft.com/office/drawing/2014/main" id="{79A87F66-3D1F-F063-A3EE-8A72127391B7}"/>
                </a:ext>
              </a:extLst>
            </p:cNvPr>
            <p:cNvSpPr/>
            <p:nvPr/>
          </p:nvSpPr>
          <p:spPr>
            <a:xfrm>
              <a:off x="1933521" y="2207062"/>
              <a:ext cx="938775" cy="449568"/>
            </a:xfrm>
            <a:custGeom>
              <a:avLst/>
              <a:gdLst>
                <a:gd name="connsiteX0" fmla="*/ 0 w 622300"/>
                <a:gd name="connsiteY0" fmla="*/ 17038 h 474238"/>
                <a:gd name="connsiteX1" fmla="*/ 317500 w 622300"/>
                <a:gd name="connsiteY1" fmla="*/ 55138 h 474238"/>
                <a:gd name="connsiteX2" fmla="*/ 622300 w 622300"/>
                <a:gd name="connsiteY2" fmla="*/ 474238 h 474238"/>
                <a:gd name="connsiteX0" fmla="*/ 0 w 622300"/>
                <a:gd name="connsiteY0" fmla="*/ 19010 h 476210"/>
                <a:gd name="connsiteX1" fmla="*/ 344037 w 622300"/>
                <a:gd name="connsiteY1" fmla="*/ 52631 h 476210"/>
                <a:gd name="connsiteX2" fmla="*/ 622300 w 622300"/>
                <a:gd name="connsiteY2" fmla="*/ 476210 h 476210"/>
                <a:gd name="connsiteX0" fmla="*/ 0 w 622300"/>
                <a:gd name="connsiteY0" fmla="*/ 0 h 457200"/>
                <a:gd name="connsiteX1" fmla="*/ 622300 w 622300"/>
                <a:gd name="connsiteY1" fmla="*/ 457200 h 457200"/>
                <a:gd name="connsiteX0" fmla="*/ 0 w 636841"/>
                <a:gd name="connsiteY0" fmla="*/ 0 h 457200"/>
                <a:gd name="connsiteX1" fmla="*/ 622300 w 636841"/>
                <a:gd name="connsiteY1" fmla="*/ 457200 h 457200"/>
                <a:gd name="connsiteX0" fmla="*/ 0 w 691640"/>
                <a:gd name="connsiteY0" fmla="*/ 0 h 501981"/>
                <a:gd name="connsiteX1" fmla="*/ 678323 w 691640"/>
                <a:gd name="connsiteY1" fmla="*/ 501981 h 501981"/>
                <a:gd name="connsiteX0" fmla="*/ 0 w 690202"/>
                <a:gd name="connsiteY0" fmla="*/ 0 h 501981"/>
                <a:gd name="connsiteX1" fmla="*/ 678323 w 690202"/>
                <a:gd name="connsiteY1" fmla="*/ 501981 h 501981"/>
              </a:gdLst>
              <a:ahLst/>
              <a:cxnLst>
                <a:cxn ang="0">
                  <a:pos x="connsiteX0" y="connsiteY0"/>
                </a:cxn>
                <a:cxn ang="0">
                  <a:pos x="connsiteX1" y="connsiteY1"/>
                </a:cxn>
              </a:cxnLst>
              <a:rect l="l" t="t" r="r" b="b"/>
              <a:pathLst>
                <a:path w="690202" h="501981">
                  <a:moveTo>
                    <a:pt x="0" y="0"/>
                  </a:moveTo>
                  <a:cubicBezTo>
                    <a:pt x="124872" y="237484"/>
                    <a:pt x="786391" y="54027"/>
                    <a:pt x="678323" y="501981"/>
                  </a:cubicBezTo>
                </a:path>
              </a:pathLst>
            </a:custGeom>
            <a:noFill/>
            <a:ln w="38100">
              <a:solidFill>
                <a:schemeClr val="accent3"/>
              </a:solidFill>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a:ea typeface="+mn-ea"/>
                <a:cs typeface="+mn-cs"/>
              </a:endParaRPr>
            </a:p>
          </p:txBody>
        </p:sp>
        <p:sp>
          <p:nvSpPr>
            <p:cNvPr id="41" name="TextBox 40">
              <a:extLst>
                <a:ext uri="{FF2B5EF4-FFF2-40B4-BE49-F238E27FC236}">
                  <a16:creationId xmlns:a16="http://schemas.microsoft.com/office/drawing/2014/main" id="{1A443E81-C51D-397F-C13B-FDB0E3E93A84}"/>
                </a:ext>
              </a:extLst>
            </p:cNvPr>
            <p:cNvSpPr txBox="1"/>
            <p:nvPr/>
          </p:nvSpPr>
          <p:spPr>
            <a:xfrm>
              <a:off x="2609602" y="2000068"/>
              <a:ext cx="1254693" cy="253934"/>
            </a:xfrm>
            <a:prstGeom prst="roundRect">
              <a:avLst/>
            </a:prstGeom>
            <a:solidFill>
              <a:schemeClr val="accent3"/>
            </a:solid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FFFFFF"/>
                  </a:solidFill>
                  <a:effectLst/>
                  <a:uLnTx/>
                  <a:uFillTx/>
                  <a:latin typeface="Arial"/>
                  <a:ea typeface="+mn-ea"/>
                  <a:cs typeface="+mn-cs"/>
                </a:rPr>
                <a:t>Circadian signals</a:t>
              </a:r>
            </a:p>
          </p:txBody>
        </p:sp>
        <p:sp>
          <p:nvSpPr>
            <p:cNvPr id="42" name="Freeform: Shape 41">
              <a:extLst>
                <a:ext uri="{FF2B5EF4-FFF2-40B4-BE49-F238E27FC236}">
                  <a16:creationId xmlns:a16="http://schemas.microsoft.com/office/drawing/2014/main" id="{793CC3BF-D768-3E03-63C5-562C2FE855CC}"/>
                </a:ext>
              </a:extLst>
            </p:cNvPr>
            <p:cNvSpPr/>
            <p:nvPr/>
          </p:nvSpPr>
          <p:spPr>
            <a:xfrm>
              <a:off x="1868153" y="2229809"/>
              <a:ext cx="546288" cy="1716089"/>
            </a:xfrm>
            <a:custGeom>
              <a:avLst/>
              <a:gdLst>
                <a:gd name="connsiteX0" fmla="*/ 135796 w 516796"/>
                <a:gd name="connsiteY0" fmla="*/ 0 h 1866900"/>
                <a:gd name="connsiteX1" fmla="*/ 21496 w 516796"/>
                <a:gd name="connsiteY1" fmla="*/ 1155700 h 1866900"/>
                <a:gd name="connsiteX2" fmla="*/ 516796 w 516796"/>
                <a:gd name="connsiteY2" fmla="*/ 1866900 h 1866900"/>
                <a:gd name="connsiteX0" fmla="*/ 0 w 381000"/>
                <a:gd name="connsiteY0" fmla="*/ 0 h 1866900"/>
                <a:gd name="connsiteX1" fmla="*/ 381000 w 381000"/>
                <a:gd name="connsiteY1" fmla="*/ 1866900 h 1866900"/>
                <a:gd name="connsiteX0" fmla="*/ 0 w 381000"/>
                <a:gd name="connsiteY0" fmla="*/ 0 h 1866900"/>
                <a:gd name="connsiteX1" fmla="*/ 381000 w 381000"/>
                <a:gd name="connsiteY1" fmla="*/ 1866900 h 1866900"/>
                <a:gd name="connsiteX0" fmla="*/ 0 w 307284"/>
                <a:gd name="connsiteY0" fmla="*/ 0 h 1911681"/>
                <a:gd name="connsiteX1" fmla="*/ 307284 w 307284"/>
                <a:gd name="connsiteY1" fmla="*/ 1911681 h 1911681"/>
                <a:gd name="connsiteX0" fmla="*/ 0 w 401639"/>
                <a:gd name="connsiteY0" fmla="*/ 0 h 1916159"/>
                <a:gd name="connsiteX1" fmla="*/ 401639 w 401639"/>
                <a:gd name="connsiteY1" fmla="*/ 1916159 h 1916159"/>
                <a:gd name="connsiteX0" fmla="*/ 0 w 401639"/>
                <a:gd name="connsiteY0" fmla="*/ 0 h 1916159"/>
                <a:gd name="connsiteX1" fmla="*/ 401639 w 401639"/>
                <a:gd name="connsiteY1" fmla="*/ 1916159 h 1916159"/>
                <a:gd name="connsiteX0" fmla="*/ 0 w 401639"/>
                <a:gd name="connsiteY0" fmla="*/ 0 h 1916159"/>
                <a:gd name="connsiteX1" fmla="*/ 401639 w 401639"/>
                <a:gd name="connsiteY1" fmla="*/ 1916159 h 1916159"/>
              </a:gdLst>
              <a:ahLst/>
              <a:cxnLst>
                <a:cxn ang="0">
                  <a:pos x="connsiteX0" y="connsiteY0"/>
                </a:cxn>
                <a:cxn ang="0">
                  <a:pos x="connsiteX1" y="connsiteY1"/>
                </a:cxn>
              </a:cxnLst>
              <a:rect l="l" t="t" r="r" b="b"/>
              <a:pathLst>
                <a:path w="401639" h="1916159">
                  <a:moveTo>
                    <a:pt x="0" y="0"/>
                  </a:moveTo>
                  <a:cubicBezTo>
                    <a:pt x="127000" y="622300"/>
                    <a:pt x="-117524" y="1732711"/>
                    <a:pt x="401639" y="1916159"/>
                  </a:cubicBezTo>
                </a:path>
              </a:pathLst>
            </a:custGeom>
            <a:noFill/>
            <a:ln w="38100">
              <a:solidFill>
                <a:schemeClr val="accent3"/>
              </a:solidFill>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a:ea typeface="+mn-ea"/>
                <a:cs typeface="+mn-cs"/>
              </a:endParaRPr>
            </a:p>
          </p:txBody>
        </p:sp>
        <p:sp>
          <p:nvSpPr>
            <p:cNvPr id="43" name="TextBox 42">
              <a:extLst>
                <a:ext uri="{FF2B5EF4-FFF2-40B4-BE49-F238E27FC236}">
                  <a16:creationId xmlns:a16="http://schemas.microsoft.com/office/drawing/2014/main" id="{B5EBB57F-2082-F290-8EC0-9A67D96EB6EC}"/>
                </a:ext>
              </a:extLst>
            </p:cNvPr>
            <p:cNvSpPr txBox="1"/>
            <p:nvPr/>
          </p:nvSpPr>
          <p:spPr>
            <a:xfrm>
              <a:off x="659907" y="2955674"/>
              <a:ext cx="1091968" cy="592512"/>
            </a:xfrm>
            <a:prstGeom prst="roundRect">
              <a:avLst/>
            </a:prstGeom>
            <a:solidFill>
              <a:schemeClr val="accent3"/>
            </a:solidFill>
          </p:spPr>
          <p:txBody>
            <a:bodyPr wrap="square" rtlCol="0">
              <a:spAutoFit/>
            </a:bodyPr>
            <a:lstStyle>
              <a:defPPr>
                <a:defRPr lang="en-US"/>
              </a:defPPr>
              <a:lvl1pPr algn="ctr">
                <a:defRPr sz="1000" b="1">
                  <a:solidFill>
                    <a:schemeClr val="bg1"/>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FFFFFF"/>
                  </a:solidFill>
                  <a:effectLst/>
                  <a:uLnTx/>
                  <a:uFillTx/>
                  <a:latin typeface="Arial"/>
                  <a:ea typeface="+mn-ea"/>
                  <a:cs typeface="+mn-cs"/>
                </a:rPr>
                <a:t>Sympathetic </a:t>
              </a:r>
              <a:br>
                <a:rPr kumimoji="0" lang="en-US" sz="1200" b="1" i="0" u="none" strike="noStrike" kern="1200" cap="none" spc="0" normalizeH="0" baseline="0" noProof="0" dirty="0">
                  <a:ln>
                    <a:noFill/>
                  </a:ln>
                  <a:solidFill>
                    <a:srgbClr val="FFFFFF"/>
                  </a:solidFill>
                  <a:effectLst/>
                  <a:uLnTx/>
                  <a:uFillTx/>
                  <a:latin typeface="Arial"/>
                  <a:ea typeface="+mn-ea"/>
                  <a:cs typeface="+mn-cs"/>
                </a:rPr>
              </a:br>
              <a:r>
                <a:rPr kumimoji="0" lang="en-US" sz="1200" b="1" i="0" u="none" strike="noStrike" kern="1200" cap="none" spc="0" normalizeH="0" baseline="0" noProof="0" dirty="0">
                  <a:ln>
                    <a:noFill/>
                  </a:ln>
                  <a:solidFill>
                    <a:srgbClr val="FFFFFF"/>
                  </a:solidFill>
                  <a:effectLst/>
                  <a:uLnTx/>
                  <a:uFillTx/>
                  <a:latin typeface="Arial"/>
                  <a:ea typeface="+mn-ea"/>
                  <a:cs typeface="+mn-cs"/>
                </a:rPr>
                <a:t>adrenal </a:t>
              </a:r>
              <a:br>
                <a:rPr kumimoji="0" lang="en-US" sz="1200" b="1" i="0" u="none" strike="noStrike" kern="1200" cap="none" spc="0" normalizeH="0" baseline="0" noProof="0" dirty="0">
                  <a:ln>
                    <a:noFill/>
                  </a:ln>
                  <a:solidFill>
                    <a:srgbClr val="FFFFFF"/>
                  </a:solidFill>
                  <a:effectLst/>
                  <a:uLnTx/>
                  <a:uFillTx/>
                  <a:latin typeface="Arial"/>
                  <a:ea typeface="+mn-ea"/>
                  <a:cs typeface="+mn-cs"/>
                </a:rPr>
              </a:br>
              <a:r>
                <a:rPr kumimoji="0" lang="en-US" sz="1200" b="1" i="0" u="none" strike="noStrike" kern="1200" cap="none" spc="0" normalizeH="0" baseline="0" noProof="0" dirty="0">
                  <a:ln>
                    <a:noFill/>
                  </a:ln>
                  <a:solidFill>
                    <a:srgbClr val="FFFFFF"/>
                  </a:solidFill>
                  <a:effectLst/>
                  <a:uLnTx/>
                  <a:uFillTx/>
                  <a:latin typeface="Arial"/>
                  <a:ea typeface="+mn-ea"/>
                  <a:cs typeface="+mn-cs"/>
                </a:rPr>
                <a:t>modulation</a:t>
              </a:r>
            </a:p>
          </p:txBody>
        </p:sp>
        <p:pic>
          <p:nvPicPr>
            <p:cNvPr id="44" name="Picture 2">
              <a:extLst>
                <a:ext uri="{FF2B5EF4-FFF2-40B4-BE49-F238E27FC236}">
                  <a16:creationId xmlns:a16="http://schemas.microsoft.com/office/drawing/2014/main" id="{DC72EAE1-1A82-934E-2B43-B3A96EAFBA82}"/>
                </a:ext>
              </a:extLst>
            </p:cNvPr>
            <p:cNvPicPr>
              <a:picLocks noChangeAspect="1" noChangeArrowheads="1"/>
            </p:cNvPicPr>
            <p:nvPr/>
          </p:nvPicPr>
          <p:blipFill>
            <a:blip r:embed="rId4" cstate="screen">
              <a:extLst>
                <a:ext uri="{28A0092B-C50C-407E-A947-70E740481C1C}">
                  <a14:useLocalDpi xmlns:a14="http://schemas.microsoft.com/office/drawing/2010/main"/>
                </a:ext>
              </a:extLst>
            </a:blip>
            <a:srcRect/>
            <a:stretch>
              <a:fillRect/>
            </a:stretch>
          </p:blipFill>
          <p:spPr bwMode="auto">
            <a:xfrm flipH="1">
              <a:off x="2274091" y="4623583"/>
              <a:ext cx="422580" cy="400216"/>
            </a:xfrm>
            <a:prstGeom prst="rect">
              <a:avLst/>
            </a:prstGeom>
            <a:noFill/>
            <a:extLst>
              <a:ext uri="{909E8E84-426E-40DD-AFC4-6F175D3DCCD1}">
                <a14:hiddenFill xmlns:a14="http://schemas.microsoft.com/office/drawing/2010/main">
                  <a:solidFill>
                    <a:srgbClr val="FFFFFF"/>
                  </a:solidFill>
                </a14:hiddenFill>
              </a:ext>
            </a:extLst>
          </p:spPr>
        </p:pic>
        <p:sp>
          <p:nvSpPr>
            <p:cNvPr id="45" name="TextBox 44">
              <a:extLst>
                <a:ext uri="{FF2B5EF4-FFF2-40B4-BE49-F238E27FC236}">
                  <a16:creationId xmlns:a16="http://schemas.microsoft.com/office/drawing/2014/main" id="{10CDE276-B499-7EAD-34CF-39D3604EDFAE}"/>
                </a:ext>
              </a:extLst>
            </p:cNvPr>
            <p:cNvSpPr txBox="1"/>
            <p:nvPr/>
          </p:nvSpPr>
          <p:spPr>
            <a:xfrm>
              <a:off x="413713" y="4599098"/>
              <a:ext cx="1760700" cy="535540"/>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200" b="1" i="1" u="none" strike="noStrike" kern="1200" cap="none" spc="0" normalizeH="0" baseline="0" noProof="0" dirty="0">
                  <a:ln>
                    <a:noFill/>
                  </a:ln>
                  <a:solidFill>
                    <a:srgbClr val="000000"/>
                  </a:solidFill>
                  <a:effectLst/>
                  <a:uLnTx/>
                  <a:uFillTx/>
                  <a:latin typeface="Arial"/>
                  <a:ea typeface="+mn-ea"/>
                  <a:cs typeface="+mn-cs"/>
                </a:rPr>
                <a:t>CLOCK </a:t>
              </a:r>
              <a:r>
                <a:rPr kumimoji="0" lang="en-US" sz="1200" b="1" i="0" u="none" strike="noStrike" kern="1200" cap="none" spc="0" normalizeH="0" baseline="0" noProof="0" dirty="0">
                  <a:ln>
                    <a:noFill/>
                  </a:ln>
                  <a:solidFill>
                    <a:srgbClr val="000000"/>
                  </a:solidFill>
                  <a:effectLst/>
                  <a:uLnTx/>
                  <a:uFillTx/>
                  <a:latin typeface="Arial"/>
                  <a:ea typeface="+mn-ea"/>
                  <a:cs typeface="+mn-cs"/>
                </a:rPr>
                <a:t>genes and</a:t>
              </a:r>
              <a:br>
                <a:rPr kumimoji="0" lang="en-US" sz="1200" b="1" i="0" u="none" strike="noStrike" kern="1200" cap="none" spc="0" normalizeH="0" baseline="0" noProof="0" dirty="0">
                  <a:ln>
                    <a:noFill/>
                  </a:ln>
                  <a:solidFill>
                    <a:srgbClr val="000000"/>
                  </a:solidFill>
                  <a:effectLst/>
                  <a:uLnTx/>
                  <a:uFillTx/>
                  <a:latin typeface="Arial"/>
                  <a:ea typeface="+mn-ea"/>
                  <a:cs typeface="+mn-cs"/>
                </a:rPr>
              </a:br>
              <a:r>
                <a:rPr kumimoji="0" lang="en-US" sz="1200" b="1" i="0" u="none" strike="noStrike" kern="1200" cap="none" spc="0" normalizeH="0" baseline="0" noProof="0" dirty="0">
                  <a:ln>
                    <a:noFill/>
                  </a:ln>
                  <a:solidFill>
                    <a:srgbClr val="000000"/>
                  </a:solidFill>
                  <a:effectLst/>
                  <a:uLnTx/>
                  <a:uFillTx/>
                  <a:latin typeface="Arial"/>
                  <a:ea typeface="+mn-ea"/>
                  <a:cs typeface="+mn-cs"/>
                </a:rPr>
                <a:t> GR interactions at peripheral tissues</a:t>
              </a:r>
            </a:p>
          </p:txBody>
        </p:sp>
        <p:sp>
          <p:nvSpPr>
            <p:cNvPr id="46" name="TextBox 45">
              <a:extLst>
                <a:ext uri="{FF2B5EF4-FFF2-40B4-BE49-F238E27FC236}">
                  <a16:creationId xmlns:a16="http://schemas.microsoft.com/office/drawing/2014/main" id="{DDD3CD3F-489C-B5A1-7796-E48C65F8A74D}"/>
                </a:ext>
              </a:extLst>
            </p:cNvPr>
            <p:cNvSpPr txBox="1"/>
            <p:nvPr/>
          </p:nvSpPr>
          <p:spPr>
            <a:xfrm>
              <a:off x="3757352" y="3775235"/>
              <a:ext cx="668773" cy="246221"/>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rgbClr val="000000"/>
                  </a:solidFill>
                  <a:effectLst/>
                  <a:uLnTx/>
                  <a:uFillTx/>
                  <a:latin typeface="Arial"/>
                  <a:ea typeface="+mn-ea"/>
                  <a:cs typeface="+mn-cs"/>
                </a:rPr>
                <a:t>Cortisol</a:t>
              </a:r>
            </a:p>
          </p:txBody>
        </p:sp>
        <p:pic>
          <p:nvPicPr>
            <p:cNvPr id="47" name="Picture 2">
              <a:extLst>
                <a:ext uri="{FF2B5EF4-FFF2-40B4-BE49-F238E27FC236}">
                  <a16:creationId xmlns:a16="http://schemas.microsoft.com/office/drawing/2014/main" id="{0A9123DF-DF5A-CD30-1F7C-410FA4597D3A}"/>
                </a:ext>
              </a:extLst>
            </p:cNvPr>
            <p:cNvPicPr>
              <a:picLocks noChangeAspect="1" noChangeArrowheads="1"/>
            </p:cNvPicPr>
            <p:nvPr/>
          </p:nvPicPr>
          <p:blipFill>
            <a:blip r:embed="rId5" cstate="screen">
              <a:extLst>
                <a:ext uri="{28A0092B-C50C-407E-A947-70E740481C1C}">
                  <a14:useLocalDpi xmlns:a14="http://schemas.microsoft.com/office/drawing/2010/main"/>
                </a:ext>
              </a:extLst>
            </a:blip>
            <a:srcRect/>
            <a:stretch>
              <a:fillRect/>
            </a:stretch>
          </p:blipFill>
          <p:spPr bwMode="auto">
            <a:xfrm flipH="1">
              <a:off x="2807220" y="3242226"/>
              <a:ext cx="236280" cy="238915"/>
            </a:xfrm>
            <a:prstGeom prst="ellipse">
              <a:avLst/>
            </a:prstGeom>
            <a:solidFill>
              <a:schemeClr val="bg1"/>
            </a:solidFill>
          </p:spPr>
        </p:pic>
        <p:sp>
          <p:nvSpPr>
            <p:cNvPr id="48" name="Rectangle 47">
              <a:extLst>
                <a:ext uri="{FF2B5EF4-FFF2-40B4-BE49-F238E27FC236}">
                  <a16:creationId xmlns:a16="http://schemas.microsoft.com/office/drawing/2014/main" id="{180FBDDE-CA29-9B9C-A0B1-BB5450C8E50B}"/>
                </a:ext>
              </a:extLst>
            </p:cNvPr>
            <p:cNvSpPr/>
            <p:nvPr/>
          </p:nvSpPr>
          <p:spPr>
            <a:xfrm>
              <a:off x="3028548" y="3555507"/>
              <a:ext cx="360683" cy="119094"/>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a:ea typeface="+mn-ea"/>
                <a:cs typeface="+mn-cs"/>
              </a:endParaRPr>
            </a:p>
          </p:txBody>
        </p:sp>
        <p:sp>
          <p:nvSpPr>
            <p:cNvPr id="49" name="TextBox 48">
              <a:extLst>
                <a:ext uri="{FF2B5EF4-FFF2-40B4-BE49-F238E27FC236}">
                  <a16:creationId xmlns:a16="http://schemas.microsoft.com/office/drawing/2014/main" id="{DFA89A5B-B80D-1B3B-4A2D-382C67DBF649}"/>
                </a:ext>
              </a:extLst>
            </p:cNvPr>
            <p:cNvSpPr txBox="1"/>
            <p:nvPr/>
          </p:nvSpPr>
          <p:spPr>
            <a:xfrm>
              <a:off x="2984571" y="3445731"/>
              <a:ext cx="570951" cy="331525"/>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1" i="1" u="none" strike="noStrike" kern="1200" cap="none" spc="0" normalizeH="0" baseline="0" noProof="0" dirty="0">
                  <a:ln>
                    <a:noFill/>
                  </a:ln>
                  <a:solidFill>
                    <a:srgbClr val="000000"/>
                  </a:solidFill>
                  <a:effectLst/>
                  <a:uLnTx/>
                  <a:uFillTx/>
                  <a:latin typeface="Arial"/>
                  <a:ea typeface="+mn-ea"/>
                  <a:cs typeface="+mn-cs"/>
                </a:rPr>
                <a:t>CLOCK</a:t>
              </a:r>
              <a:r>
                <a:rPr kumimoji="0" lang="en-US" sz="1000" b="1" i="0" u="none" strike="noStrike" kern="1200" cap="none" spc="0" normalizeH="0" baseline="0" noProof="0" dirty="0">
                  <a:ln>
                    <a:noFill/>
                  </a:ln>
                  <a:solidFill>
                    <a:srgbClr val="000000"/>
                  </a:solidFill>
                  <a:effectLst/>
                  <a:uLnTx/>
                  <a:uFillTx/>
                  <a:latin typeface="Arial"/>
                  <a:ea typeface="+mn-ea"/>
                  <a:cs typeface="+mn-cs"/>
                </a:rPr>
                <a:t> </a:t>
              </a:r>
              <a:br>
                <a:rPr kumimoji="0" lang="en-US" sz="1000" b="1" i="0" u="none" strike="noStrike" kern="1200" cap="none" spc="0" normalizeH="0" baseline="0" noProof="0" dirty="0">
                  <a:ln>
                    <a:noFill/>
                  </a:ln>
                  <a:solidFill>
                    <a:srgbClr val="000000"/>
                  </a:solidFill>
                  <a:effectLst/>
                  <a:uLnTx/>
                  <a:uFillTx/>
                  <a:latin typeface="Arial"/>
                  <a:ea typeface="+mn-ea"/>
                  <a:cs typeface="+mn-cs"/>
                </a:rPr>
              </a:br>
              <a:r>
                <a:rPr kumimoji="0" lang="en-US" sz="1000" b="1" i="0" u="none" strike="noStrike" kern="1200" cap="none" spc="0" normalizeH="0" baseline="0" noProof="0" dirty="0">
                  <a:ln>
                    <a:noFill/>
                  </a:ln>
                  <a:solidFill>
                    <a:srgbClr val="000000"/>
                  </a:solidFill>
                  <a:effectLst/>
                  <a:uLnTx/>
                  <a:uFillTx/>
                  <a:latin typeface="Arial"/>
                  <a:ea typeface="+mn-ea"/>
                  <a:cs typeface="+mn-cs"/>
                </a:rPr>
                <a:t>GENES</a:t>
              </a:r>
            </a:p>
          </p:txBody>
        </p:sp>
        <p:sp>
          <p:nvSpPr>
            <p:cNvPr id="50" name="TextBox 49">
              <a:extLst>
                <a:ext uri="{FF2B5EF4-FFF2-40B4-BE49-F238E27FC236}">
                  <a16:creationId xmlns:a16="http://schemas.microsoft.com/office/drawing/2014/main" id="{D094D627-25DE-2268-D310-856B8B29FD13}"/>
                </a:ext>
              </a:extLst>
            </p:cNvPr>
            <p:cNvSpPr txBox="1"/>
            <p:nvPr/>
          </p:nvSpPr>
          <p:spPr>
            <a:xfrm>
              <a:off x="2797839" y="2952262"/>
              <a:ext cx="463588" cy="246221"/>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rgbClr val="000000"/>
                  </a:solidFill>
                  <a:effectLst/>
                  <a:uLnTx/>
                  <a:uFillTx/>
                  <a:latin typeface="Arial"/>
                  <a:ea typeface="+mn-ea"/>
                  <a:cs typeface="+mn-cs"/>
                </a:rPr>
                <a:t>CRH</a:t>
              </a:r>
            </a:p>
          </p:txBody>
        </p:sp>
        <p:sp>
          <p:nvSpPr>
            <p:cNvPr id="51" name="TextBox 50">
              <a:extLst>
                <a:ext uri="{FF2B5EF4-FFF2-40B4-BE49-F238E27FC236}">
                  <a16:creationId xmlns:a16="http://schemas.microsoft.com/office/drawing/2014/main" id="{2BCF62C8-731A-51F7-A6B8-9B32E83C4BD9}"/>
                </a:ext>
              </a:extLst>
            </p:cNvPr>
            <p:cNvSpPr txBox="1"/>
            <p:nvPr/>
          </p:nvSpPr>
          <p:spPr>
            <a:xfrm>
              <a:off x="2145308" y="3546803"/>
              <a:ext cx="542136" cy="246221"/>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rgbClr val="000000"/>
                  </a:solidFill>
                  <a:effectLst/>
                  <a:uLnTx/>
                  <a:uFillTx/>
                  <a:latin typeface="Arial"/>
                  <a:ea typeface="+mn-ea"/>
                  <a:cs typeface="+mn-cs"/>
                </a:rPr>
                <a:t>ACTH</a:t>
              </a:r>
            </a:p>
          </p:txBody>
        </p:sp>
        <p:sp>
          <p:nvSpPr>
            <p:cNvPr id="52" name="Rectangle 51">
              <a:extLst>
                <a:ext uri="{FF2B5EF4-FFF2-40B4-BE49-F238E27FC236}">
                  <a16:creationId xmlns:a16="http://schemas.microsoft.com/office/drawing/2014/main" id="{0CF7BCA5-4223-5AD0-DDDB-6682EE2B48C5}"/>
                </a:ext>
              </a:extLst>
            </p:cNvPr>
            <p:cNvSpPr/>
            <p:nvPr/>
          </p:nvSpPr>
          <p:spPr>
            <a:xfrm>
              <a:off x="3169287" y="2545741"/>
              <a:ext cx="498536" cy="13913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a:ea typeface="+mn-ea"/>
                <a:cs typeface="+mn-cs"/>
              </a:endParaRPr>
            </a:p>
          </p:txBody>
        </p:sp>
        <p:sp>
          <p:nvSpPr>
            <p:cNvPr id="53" name="TextBox 52">
              <a:extLst>
                <a:ext uri="{FF2B5EF4-FFF2-40B4-BE49-F238E27FC236}">
                  <a16:creationId xmlns:a16="http://schemas.microsoft.com/office/drawing/2014/main" id="{4FE9D637-70F6-A9CB-625E-B85FE2F187A0}"/>
                </a:ext>
              </a:extLst>
            </p:cNvPr>
            <p:cNvSpPr txBox="1"/>
            <p:nvPr/>
          </p:nvSpPr>
          <p:spPr>
            <a:xfrm>
              <a:off x="3317012" y="2446133"/>
              <a:ext cx="680279" cy="245429"/>
            </a:xfrm>
            <a:prstGeom prst="roundRect">
              <a:avLst>
                <a:gd name="adj" fmla="val 50000"/>
              </a:avLst>
            </a:prstGeom>
            <a:solidFill>
              <a:schemeClr val="accent5"/>
            </a:solidFill>
          </p:spPr>
          <p:txBody>
            <a:bodyPr wrap="square" lIns="182880" tIns="0" rIns="0" bIns="0" rtlCol="0" anchor="ctr" anchorCtr="0">
              <a:noAutofit/>
            </a:bodyPr>
            <a:lstStyle>
              <a:defPPr>
                <a:defRPr lang="en-US"/>
              </a:defPPr>
              <a:lvl1pPr algn="ctr">
                <a:defRPr sz="1000" b="1">
                  <a:solidFill>
                    <a:schemeClr val="bg1"/>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rgbClr val="FFFFFF"/>
                  </a:solidFill>
                  <a:effectLst/>
                  <a:uLnTx/>
                  <a:uFillTx/>
                  <a:latin typeface="Arial"/>
                  <a:ea typeface="+mn-ea"/>
                  <a:cs typeface="+mn-cs"/>
                </a:rPr>
                <a:t>Stress</a:t>
              </a:r>
            </a:p>
          </p:txBody>
        </p:sp>
        <p:sp>
          <p:nvSpPr>
            <p:cNvPr id="54" name="Lightning Bolt 53">
              <a:extLst>
                <a:ext uri="{FF2B5EF4-FFF2-40B4-BE49-F238E27FC236}">
                  <a16:creationId xmlns:a16="http://schemas.microsoft.com/office/drawing/2014/main" id="{2C2486F0-15BC-8A99-9315-BA1796802894}"/>
                </a:ext>
              </a:extLst>
            </p:cNvPr>
            <p:cNvSpPr/>
            <p:nvPr/>
          </p:nvSpPr>
          <p:spPr>
            <a:xfrm flipH="1">
              <a:off x="3076520" y="2444888"/>
              <a:ext cx="510479" cy="323454"/>
            </a:xfrm>
            <a:prstGeom prst="lightningBolt">
              <a:avLst/>
            </a:prstGeom>
            <a:gradFill flip="none" rotWithShape="1">
              <a:gsLst>
                <a:gs pos="0">
                  <a:srgbClr val="FFFF00"/>
                </a:gs>
                <a:gs pos="100000">
                  <a:srgbClr val="FFC000"/>
                </a:gs>
              </a:gsLst>
              <a:lin ang="2700000" scaled="1"/>
              <a:tileRect/>
            </a:gradFill>
            <a:ln w="1905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Arial"/>
                <a:ea typeface="+mn-ea"/>
                <a:cs typeface="+mn-cs"/>
              </a:endParaRPr>
            </a:p>
          </p:txBody>
        </p:sp>
        <p:sp>
          <p:nvSpPr>
            <p:cNvPr id="55" name="TextBox 54">
              <a:extLst>
                <a:ext uri="{FF2B5EF4-FFF2-40B4-BE49-F238E27FC236}">
                  <a16:creationId xmlns:a16="http://schemas.microsoft.com/office/drawing/2014/main" id="{1A0F3229-1648-9917-196E-0F55670091C3}"/>
                </a:ext>
              </a:extLst>
            </p:cNvPr>
            <p:cNvSpPr txBox="1"/>
            <p:nvPr/>
          </p:nvSpPr>
          <p:spPr>
            <a:xfrm>
              <a:off x="2317585" y="2573621"/>
              <a:ext cx="486866" cy="225547"/>
            </a:xfrm>
            <a:prstGeom prst="ellipse">
              <a:avLst/>
            </a:prstGeom>
            <a:solidFill>
              <a:schemeClr val="bg1"/>
            </a:solidFill>
            <a:ln w="28575">
              <a:solidFill>
                <a:schemeClr val="accent4"/>
              </a:solidFill>
            </a:ln>
          </p:spPr>
          <p:txBody>
            <a:bodyPr wrap="square" lIns="0" tIns="0" rIns="0" bIns="0" rtlCol="0" anchor="ctr" anchorCtr="0">
              <a:noAutofit/>
            </a:bodyPr>
            <a:lstStyle>
              <a:defPPr>
                <a:defRPr lang="en-US"/>
              </a:defPPr>
              <a:lvl1pPr algn="ctr">
                <a:defRPr sz="1000" b="1">
                  <a:solidFill>
                    <a:schemeClr val="bg1"/>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00" b="1" i="1" u="none" strike="noStrike" kern="1200" cap="none" spc="0" normalizeH="0" baseline="0" noProof="0" dirty="0">
                  <a:ln>
                    <a:noFill/>
                  </a:ln>
                  <a:solidFill>
                    <a:srgbClr val="13739E"/>
                  </a:solidFill>
                  <a:effectLst/>
                  <a:uLnTx/>
                  <a:uFillTx/>
                  <a:latin typeface="Arial"/>
                  <a:ea typeface="+mn-ea"/>
                  <a:cs typeface="+mn-cs"/>
                </a:rPr>
                <a:t>CLOCK</a:t>
              </a:r>
            </a:p>
          </p:txBody>
        </p:sp>
        <p:sp>
          <p:nvSpPr>
            <p:cNvPr id="56" name="Freeform: Shape 55">
              <a:extLst>
                <a:ext uri="{FF2B5EF4-FFF2-40B4-BE49-F238E27FC236}">
                  <a16:creationId xmlns:a16="http://schemas.microsoft.com/office/drawing/2014/main" id="{D424010C-0A91-1903-54C9-D12CEB439573}"/>
                </a:ext>
              </a:extLst>
            </p:cNvPr>
            <p:cNvSpPr/>
            <p:nvPr/>
          </p:nvSpPr>
          <p:spPr>
            <a:xfrm>
              <a:off x="2754509" y="2807443"/>
              <a:ext cx="261258" cy="455334"/>
            </a:xfrm>
            <a:custGeom>
              <a:avLst/>
              <a:gdLst>
                <a:gd name="connsiteX0" fmla="*/ 261258 w 261258"/>
                <a:gd name="connsiteY0" fmla="*/ 0 h 455334"/>
                <a:gd name="connsiteX1" fmla="*/ 0 w 261258"/>
                <a:gd name="connsiteY1" fmla="*/ 455334 h 455334"/>
                <a:gd name="connsiteX0" fmla="*/ 261258 w 261258"/>
                <a:gd name="connsiteY0" fmla="*/ 0 h 455334"/>
                <a:gd name="connsiteX1" fmla="*/ 0 w 261258"/>
                <a:gd name="connsiteY1" fmla="*/ 455334 h 455334"/>
                <a:gd name="connsiteX0" fmla="*/ 261258 w 261258"/>
                <a:gd name="connsiteY0" fmla="*/ 0 h 455334"/>
                <a:gd name="connsiteX1" fmla="*/ 0 w 261258"/>
                <a:gd name="connsiteY1" fmla="*/ 455334 h 455334"/>
                <a:gd name="connsiteX0" fmla="*/ 261258 w 261258"/>
                <a:gd name="connsiteY0" fmla="*/ 0 h 455334"/>
                <a:gd name="connsiteX1" fmla="*/ 0 w 261258"/>
                <a:gd name="connsiteY1" fmla="*/ 455334 h 455334"/>
              </a:gdLst>
              <a:ahLst/>
              <a:cxnLst>
                <a:cxn ang="0">
                  <a:pos x="connsiteX0" y="connsiteY0"/>
                </a:cxn>
                <a:cxn ang="0">
                  <a:pos x="connsiteX1" y="connsiteY1"/>
                </a:cxn>
              </a:cxnLst>
              <a:rect l="l" t="t" r="r" b="b"/>
              <a:pathLst>
                <a:path w="261258" h="455334">
                  <a:moveTo>
                    <a:pt x="261258" y="0"/>
                  </a:moveTo>
                  <a:cubicBezTo>
                    <a:pt x="-8708" y="177903"/>
                    <a:pt x="16173" y="277430"/>
                    <a:pt x="0" y="455334"/>
                  </a:cubicBezTo>
                </a:path>
              </a:pathLst>
            </a:custGeom>
            <a:noFill/>
            <a:ln w="38100">
              <a:solidFill>
                <a:schemeClr val="accent3"/>
              </a:solidFill>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a:ea typeface="+mn-ea"/>
                <a:cs typeface="+mn-cs"/>
              </a:endParaRPr>
            </a:p>
          </p:txBody>
        </p:sp>
        <p:sp>
          <p:nvSpPr>
            <p:cNvPr id="57" name="TextBox 56">
              <a:extLst>
                <a:ext uri="{FF2B5EF4-FFF2-40B4-BE49-F238E27FC236}">
                  <a16:creationId xmlns:a16="http://schemas.microsoft.com/office/drawing/2014/main" id="{6C35BB59-E8CF-ACEC-63D5-AD486AF79F12}"/>
                </a:ext>
              </a:extLst>
            </p:cNvPr>
            <p:cNvSpPr txBox="1"/>
            <p:nvPr/>
          </p:nvSpPr>
          <p:spPr>
            <a:xfrm>
              <a:off x="2424949" y="3968850"/>
              <a:ext cx="486866" cy="225547"/>
            </a:xfrm>
            <a:prstGeom prst="ellipse">
              <a:avLst/>
            </a:prstGeom>
            <a:solidFill>
              <a:schemeClr val="bg1"/>
            </a:solidFill>
            <a:ln w="28575">
              <a:solidFill>
                <a:schemeClr val="accent4"/>
              </a:solidFill>
            </a:ln>
          </p:spPr>
          <p:txBody>
            <a:bodyPr wrap="square" lIns="0" tIns="0" rIns="0" bIns="0" rtlCol="0" anchor="ctr" anchorCtr="0">
              <a:noAutofit/>
            </a:bodyPr>
            <a:lstStyle>
              <a:defPPr>
                <a:defRPr lang="en-US"/>
              </a:defPPr>
              <a:lvl1pPr algn="ctr">
                <a:defRPr sz="1000" b="1">
                  <a:solidFill>
                    <a:schemeClr val="bg1"/>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00" b="1" i="0" u="none" strike="noStrike" kern="1200" cap="none" spc="0" normalizeH="0" baseline="0" noProof="0" dirty="0">
                  <a:ln>
                    <a:noFill/>
                  </a:ln>
                  <a:solidFill>
                    <a:srgbClr val="13739E"/>
                  </a:solidFill>
                  <a:effectLst/>
                  <a:uLnTx/>
                  <a:uFillTx/>
                  <a:latin typeface="Arial"/>
                  <a:ea typeface="+mn-ea"/>
                  <a:cs typeface="+mn-cs"/>
                </a:rPr>
                <a:t>CLOCK</a:t>
              </a:r>
            </a:p>
          </p:txBody>
        </p:sp>
        <p:sp>
          <p:nvSpPr>
            <p:cNvPr id="58" name="Freeform: Shape 57">
              <a:extLst>
                <a:ext uri="{FF2B5EF4-FFF2-40B4-BE49-F238E27FC236}">
                  <a16:creationId xmlns:a16="http://schemas.microsoft.com/office/drawing/2014/main" id="{8F6CC63C-20DE-3350-FD6C-70F787375415}"/>
                </a:ext>
              </a:extLst>
            </p:cNvPr>
            <p:cNvSpPr/>
            <p:nvPr/>
          </p:nvSpPr>
          <p:spPr>
            <a:xfrm>
              <a:off x="1814487" y="1951712"/>
              <a:ext cx="4442" cy="4442"/>
            </a:xfrm>
            <a:custGeom>
              <a:avLst/>
              <a:gdLst/>
              <a:ahLst/>
              <a:cxnLst/>
              <a:rect l="l" t="t" r="r" b="b"/>
              <a:pathLst>
                <a:path w="4442" h="4442"/>
              </a:pathLst>
            </a:custGeom>
            <a:solidFill>
              <a:schemeClr val="accent1">
                <a:lumMod val="20000"/>
                <a:lumOff val="80000"/>
              </a:schemeClr>
            </a:solidFill>
            <a:ln w="4419"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Arial"/>
                <a:ea typeface="+mn-ea"/>
                <a:cs typeface="+mn-cs"/>
              </a:endParaRPr>
            </a:p>
          </p:txBody>
        </p:sp>
        <p:grpSp>
          <p:nvGrpSpPr>
            <p:cNvPr id="59" name="Group 58">
              <a:extLst>
                <a:ext uri="{FF2B5EF4-FFF2-40B4-BE49-F238E27FC236}">
                  <a16:creationId xmlns:a16="http://schemas.microsoft.com/office/drawing/2014/main" id="{3F05949A-0D8C-9C8E-BF94-46E547587323}"/>
                </a:ext>
              </a:extLst>
            </p:cNvPr>
            <p:cNvGrpSpPr/>
            <p:nvPr/>
          </p:nvGrpSpPr>
          <p:grpSpPr>
            <a:xfrm>
              <a:off x="2347343" y="3751021"/>
              <a:ext cx="849222" cy="953887"/>
              <a:chOff x="2632569" y="3751021"/>
              <a:chExt cx="849222" cy="953887"/>
            </a:xfrm>
          </p:grpSpPr>
          <p:sp>
            <p:nvSpPr>
              <p:cNvPr id="61" name="Freeform: Shape 60">
                <a:extLst>
                  <a:ext uri="{FF2B5EF4-FFF2-40B4-BE49-F238E27FC236}">
                    <a16:creationId xmlns:a16="http://schemas.microsoft.com/office/drawing/2014/main" id="{F71450EE-1BFC-DA4C-29E2-6DB297952406}"/>
                  </a:ext>
                </a:extLst>
              </p:cNvPr>
              <p:cNvSpPr/>
              <p:nvPr/>
            </p:nvSpPr>
            <p:spPr>
              <a:xfrm>
                <a:off x="2637318" y="3751021"/>
                <a:ext cx="844323" cy="851276"/>
              </a:xfrm>
              <a:custGeom>
                <a:avLst/>
                <a:gdLst>
                  <a:gd name="connsiteX0" fmla="*/ 211 w 844323"/>
                  <a:gd name="connsiteY0" fmla="*/ 406666 h 851276"/>
                  <a:gd name="connsiteX1" fmla="*/ 45965 w 844323"/>
                  <a:gd name="connsiteY1" fmla="*/ 298723 h 851276"/>
                  <a:gd name="connsiteX2" fmla="*/ 82390 w 844323"/>
                  <a:gd name="connsiteY2" fmla="*/ 269406 h 851276"/>
                  <a:gd name="connsiteX3" fmla="*/ 101935 w 844323"/>
                  <a:gd name="connsiteY3" fmla="*/ 236090 h 851276"/>
                  <a:gd name="connsiteX4" fmla="*/ 122368 w 844323"/>
                  <a:gd name="connsiteY4" fmla="*/ 211214 h 851276"/>
                  <a:gd name="connsiteX5" fmla="*/ 187667 w 844323"/>
                  <a:gd name="connsiteY5" fmla="*/ 179676 h 851276"/>
                  <a:gd name="connsiteX6" fmla="*/ 284504 w 844323"/>
                  <a:gd name="connsiteY6" fmla="*/ 155244 h 851276"/>
                  <a:gd name="connsiteX7" fmla="*/ 336476 w 844323"/>
                  <a:gd name="connsiteY7" fmla="*/ 105049 h 851276"/>
                  <a:gd name="connsiteX8" fmla="*/ 446640 w 844323"/>
                  <a:gd name="connsiteY8" fmla="*/ 33531 h 851276"/>
                  <a:gd name="connsiteX9" fmla="*/ 529706 w 844323"/>
                  <a:gd name="connsiteY9" fmla="*/ 8656 h 851276"/>
                  <a:gd name="connsiteX10" fmla="*/ 611441 w 844323"/>
                  <a:gd name="connsiteY10" fmla="*/ 1549 h 851276"/>
                  <a:gd name="connsiteX11" fmla="*/ 717606 w 844323"/>
                  <a:gd name="connsiteY11" fmla="*/ 133034 h 851276"/>
                  <a:gd name="connsiteX12" fmla="*/ 785126 w 844323"/>
                  <a:gd name="connsiteY12" fmla="*/ 181453 h 851276"/>
                  <a:gd name="connsiteX13" fmla="*/ 802450 w 844323"/>
                  <a:gd name="connsiteY13" fmla="*/ 265852 h 851276"/>
                  <a:gd name="connsiteX14" fmla="*/ 786902 w 844323"/>
                  <a:gd name="connsiteY14" fmla="*/ 451086 h 851276"/>
                  <a:gd name="connsiteX15" fmla="*/ 807780 w 844323"/>
                  <a:gd name="connsiteY15" fmla="*/ 632323 h 851276"/>
                  <a:gd name="connsiteX16" fmla="*/ 812222 w 844323"/>
                  <a:gd name="connsiteY16" fmla="*/ 662973 h 851276"/>
                  <a:gd name="connsiteX17" fmla="*/ 824216 w 844323"/>
                  <a:gd name="connsiteY17" fmla="*/ 691403 h 851276"/>
                  <a:gd name="connsiteX18" fmla="*/ 828214 w 844323"/>
                  <a:gd name="connsiteY18" fmla="*/ 705173 h 851276"/>
                  <a:gd name="connsiteX19" fmla="*/ 844205 w 844323"/>
                  <a:gd name="connsiteY19" fmla="*/ 850873 h 8512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844323" h="851276">
                    <a:moveTo>
                      <a:pt x="211" y="406666"/>
                    </a:moveTo>
                    <a:cubicBezTo>
                      <a:pt x="-2743" y="365428"/>
                      <a:pt x="14276" y="325277"/>
                      <a:pt x="45965" y="298723"/>
                    </a:cubicBezTo>
                    <a:cubicBezTo>
                      <a:pt x="57958" y="288507"/>
                      <a:pt x="72173" y="280955"/>
                      <a:pt x="82390" y="269406"/>
                    </a:cubicBezTo>
                    <a:cubicBezTo>
                      <a:pt x="90824" y="259544"/>
                      <a:pt x="97441" y="248264"/>
                      <a:pt x="101935" y="236090"/>
                    </a:cubicBezTo>
                    <a:cubicBezTo>
                      <a:pt x="106427" y="226137"/>
                      <a:pt x="113477" y="217554"/>
                      <a:pt x="122368" y="211214"/>
                    </a:cubicBezTo>
                    <a:cubicBezTo>
                      <a:pt x="141469" y="196111"/>
                      <a:pt x="165012" y="188116"/>
                      <a:pt x="187667" y="179676"/>
                    </a:cubicBezTo>
                    <a:cubicBezTo>
                      <a:pt x="220094" y="167682"/>
                      <a:pt x="254298" y="175678"/>
                      <a:pt x="284504" y="155244"/>
                    </a:cubicBezTo>
                    <a:cubicBezTo>
                      <a:pt x="304493" y="141918"/>
                      <a:pt x="319596" y="122373"/>
                      <a:pt x="336476" y="105049"/>
                    </a:cubicBezTo>
                    <a:cubicBezTo>
                      <a:pt x="367838" y="73825"/>
                      <a:pt x="405355" y="49469"/>
                      <a:pt x="446640" y="33531"/>
                    </a:cubicBezTo>
                    <a:cubicBezTo>
                      <a:pt x="473500" y="22690"/>
                      <a:pt x="501308" y="14363"/>
                      <a:pt x="529706" y="8656"/>
                    </a:cubicBezTo>
                    <a:cubicBezTo>
                      <a:pt x="556359" y="2881"/>
                      <a:pt x="584788" y="-3782"/>
                      <a:pt x="611441" y="1549"/>
                    </a:cubicBezTo>
                    <a:cubicBezTo>
                      <a:pt x="673185" y="14431"/>
                      <a:pt x="715385" y="71289"/>
                      <a:pt x="717606" y="133034"/>
                    </a:cubicBezTo>
                    <a:cubicBezTo>
                      <a:pt x="746480" y="134811"/>
                      <a:pt x="771799" y="156133"/>
                      <a:pt x="785126" y="181453"/>
                    </a:cubicBezTo>
                    <a:cubicBezTo>
                      <a:pt x="798452" y="206772"/>
                      <a:pt x="802005" y="236978"/>
                      <a:pt x="802450" y="265852"/>
                    </a:cubicBezTo>
                    <a:cubicBezTo>
                      <a:pt x="802894" y="328041"/>
                      <a:pt x="790456" y="389342"/>
                      <a:pt x="786902" y="451086"/>
                    </a:cubicBezTo>
                    <a:cubicBezTo>
                      <a:pt x="783349" y="512831"/>
                      <a:pt x="795787" y="572355"/>
                      <a:pt x="807780" y="632323"/>
                    </a:cubicBezTo>
                    <a:cubicBezTo>
                      <a:pt x="809557" y="642540"/>
                      <a:pt x="810001" y="652756"/>
                      <a:pt x="812222" y="662973"/>
                    </a:cubicBezTo>
                    <a:cubicBezTo>
                      <a:pt x="814443" y="673190"/>
                      <a:pt x="819774" y="681186"/>
                      <a:pt x="824216" y="691403"/>
                    </a:cubicBezTo>
                    <a:cubicBezTo>
                      <a:pt x="826271" y="695751"/>
                      <a:pt x="827620" y="700400"/>
                      <a:pt x="828214" y="705173"/>
                    </a:cubicBezTo>
                    <a:cubicBezTo>
                      <a:pt x="836441" y="753378"/>
                      <a:pt x="841781" y="802031"/>
                      <a:pt x="844205" y="850873"/>
                    </a:cubicBezTo>
                  </a:path>
                </a:pathLst>
              </a:custGeom>
              <a:gradFill>
                <a:gsLst>
                  <a:gs pos="95575">
                    <a:schemeClr val="accent2">
                      <a:lumMod val="40000"/>
                      <a:lumOff val="60000"/>
                    </a:schemeClr>
                  </a:gs>
                  <a:gs pos="0">
                    <a:schemeClr val="accent2">
                      <a:lumMod val="60000"/>
                      <a:lumOff val="40000"/>
                    </a:schemeClr>
                  </a:gs>
                </a:gsLst>
                <a:path path="circle">
                  <a:fillToRect l="50000" t="50000" r="50000" b="50000"/>
                </a:path>
              </a:gradFill>
              <a:ln w="13256" cap="flat">
                <a:solidFill>
                  <a:schemeClr val="accent2"/>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Arial"/>
                  <a:ea typeface="+mn-ea"/>
                  <a:cs typeface="+mn-cs"/>
                </a:endParaRPr>
              </a:p>
            </p:txBody>
          </p:sp>
          <p:sp>
            <p:nvSpPr>
              <p:cNvPr id="62" name="Freeform: Shape 61">
                <a:extLst>
                  <a:ext uri="{FF2B5EF4-FFF2-40B4-BE49-F238E27FC236}">
                    <a16:creationId xmlns:a16="http://schemas.microsoft.com/office/drawing/2014/main" id="{AF978A04-EBE1-479F-4B54-2A5FD885EC12}"/>
                  </a:ext>
                </a:extLst>
              </p:cNvPr>
              <p:cNvSpPr/>
              <p:nvPr/>
            </p:nvSpPr>
            <p:spPr>
              <a:xfrm>
                <a:off x="2632569" y="3845284"/>
                <a:ext cx="849222" cy="859624"/>
              </a:xfrm>
              <a:custGeom>
                <a:avLst/>
                <a:gdLst>
                  <a:gd name="connsiteX0" fmla="*/ 782323 w 849222"/>
                  <a:gd name="connsiteY0" fmla="*/ 859221 h 859624"/>
                  <a:gd name="connsiteX1" fmla="*/ 689483 w 849222"/>
                  <a:gd name="connsiteY1" fmla="*/ 813024 h 859624"/>
                  <a:gd name="connsiteX2" fmla="*/ 622408 w 849222"/>
                  <a:gd name="connsiteY2" fmla="*/ 732178 h 859624"/>
                  <a:gd name="connsiteX3" fmla="*/ 573545 w 849222"/>
                  <a:gd name="connsiteY3" fmla="*/ 647779 h 859624"/>
                  <a:gd name="connsiteX4" fmla="*/ 541562 w 849222"/>
                  <a:gd name="connsiteY4" fmla="*/ 619794 h 859624"/>
                  <a:gd name="connsiteX5" fmla="*/ 500695 w 849222"/>
                  <a:gd name="connsiteY5" fmla="*/ 589143 h 859624"/>
                  <a:gd name="connsiteX6" fmla="*/ 463382 w 849222"/>
                  <a:gd name="connsiteY6" fmla="*/ 538948 h 859624"/>
                  <a:gd name="connsiteX7" fmla="*/ 433176 w 849222"/>
                  <a:gd name="connsiteY7" fmla="*/ 494083 h 859624"/>
                  <a:gd name="connsiteX8" fmla="*/ 421626 w 849222"/>
                  <a:gd name="connsiteY8" fmla="*/ 482089 h 859624"/>
                  <a:gd name="connsiteX9" fmla="*/ 413631 w 849222"/>
                  <a:gd name="connsiteY9" fmla="*/ 482978 h 859624"/>
                  <a:gd name="connsiteX10" fmla="*/ 353218 w 849222"/>
                  <a:gd name="connsiteY10" fmla="*/ 484310 h 859624"/>
                  <a:gd name="connsiteX11" fmla="*/ 305688 w 849222"/>
                  <a:gd name="connsiteY11" fmla="*/ 480757 h 859624"/>
                  <a:gd name="connsiteX12" fmla="*/ 77810 w 849222"/>
                  <a:gd name="connsiteY12" fmla="*/ 441666 h 859624"/>
                  <a:gd name="connsiteX13" fmla="*/ 2739 w 849222"/>
                  <a:gd name="connsiteY13" fmla="*/ 368372 h 859624"/>
                  <a:gd name="connsiteX14" fmla="*/ 60486 w 849222"/>
                  <a:gd name="connsiteY14" fmla="*/ 222228 h 859624"/>
                  <a:gd name="connsiteX15" fmla="*/ 160433 w 849222"/>
                  <a:gd name="connsiteY15" fmla="*/ 164037 h 859624"/>
                  <a:gd name="connsiteX16" fmla="*/ 190194 w 849222"/>
                  <a:gd name="connsiteY16" fmla="*/ 152488 h 859624"/>
                  <a:gd name="connsiteX17" fmla="*/ 271929 w 849222"/>
                  <a:gd name="connsiteY17" fmla="*/ 129833 h 859624"/>
                  <a:gd name="connsiteX18" fmla="*/ 332341 w 849222"/>
                  <a:gd name="connsiteY18" fmla="*/ 116951 h 859624"/>
                  <a:gd name="connsiteX19" fmla="*/ 356772 w 849222"/>
                  <a:gd name="connsiteY19" fmla="*/ 108511 h 859624"/>
                  <a:gd name="connsiteX20" fmla="*/ 362547 w 849222"/>
                  <a:gd name="connsiteY20" fmla="*/ 100515 h 859624"/>
                  <a:gd name="connsiteX21" fmla="*/ 410521 w 849222"/>
                  <a:gd name="connsiteY21" fmla="*/ 42768 h 859624"/>
                  <a:gd name="connsiteX22" fmla="*/ 539785 w 849222"/>
                  <a:gd name="connsiteY22" fmla="*/ 5011 h 859624"/>
                  <a:gd name="connsiteX23" fmla="*/ 586871 w 849222"/>
                  <a:gd name="connsiteY23" fmla="*/ 11229 h 859624"/>
                  <a:gd name="connsiteX24" fmla="*/ 697923 w 849222"/>
                  <a:gd name="connsiteY24" fmla="*/ 106734 h 859624"/>
                  <a:gd name="connsiteX25" fmla="*/ 708140 w 849222"/>
                  <a:gd name="connsiteY25" fmla="*/ 134719 h 859624"/>
                  <a:gd name="connsiteX26" fmla="*/ 708140 w 849222"/>
                  <a:gd name="connsiteY26" fmla="*/ 134719 h 859624"/>
                  <a:gd name="connsiteX27" fmla="*/ 729906 w 849222"/>
                  <a:gd name="connsiteY27" fmla="*/ 336389 h 859624"/>
                  <a:gd name="connsiteX28" fmla="*/ 739235 w 849222"/>
                  <a:gd name="connsiteY28" fmla="*/ 364819 h 859624"/>
                  <a:gd name="connsiteX29" fmla="*/ 755226 w 849222"/>
                  <a:gd name="connsiteY29" fmla="*/ 396357 h 859624"/>
                  <a:gd name="connsiteX30" fmla="*/ 765443 w 849222"/>
                  <a:gd name="connsiteY30" fmla="*/ 487420 h 859624"/>
                  <a:gd name="connsiteX31" fmla="*/ 836516 w 849222"/>
                  <a:gd name="connsiteY31" fmla="*/ 697530 h 859624"/>
                  <a:gd name="connsiteX32" fmla="*/ 848510 w 849222"/>
                  <a:gd name="connsiteY32" fmla="*/ 790369 h 859624"/>
                  <a:gd name="connsiteX33" fmla="*/ 804089 w 849222"/>
                  <a:gd name="connsiteY33" fmla="*/ 855668 h 859624"/>
                  <a:gd name="connsiteX34" fmla="*/ 782323 w 849222"/>
                  <a:gd name="connsiteY34" fmla="*/ 859221 h 859624"/>
                  <a:gd name="connsiteX35" fmla="*/ 423403 w 849222"/>
                  <a:gd name="connsiteY35" fmla="*/ 397690 h 859624"/>
                  <a:gd name="connsiteX36" fmla="*/ 498474 w 849222"/>
                  <a:gd name="connsiteY36" fmla="*/ 440778 h 859624"/>
                  <a:gd name="connsiteX37" fmla="*/ 537120 w 849222"/>
                  <a:gd name="connsiteY37" fmla="*/ 498081 h 859624"/>
                  <a:gd name="connsiteX38" fmla="*/ 558886 w 849222"/>
                  <a:gd name="connsiteY38" fmla="*/ 527843 h 859624"/>
                  <a:gd name="connsiteX39" fmla="*/ 587316 w 849222"/>
                  <a:gd name="connsiteY39" fmla="*/ 549165 h 859624"/>
                  <a:gd name="connsiteX40" fmla="*/ 641065 w 849222"/>
                  <a:gd name="connsiteY40" fmla="*/ 597139 h 859624"/>
                  <a:gd name="connsiteX41" fmla="*/ 699700 w 849222"/>
                  <a:gd name="connsiteY41" fmla="*/ 697974 h 859624"/>
                  <a:gd name="connsiteX42" fmla="*/ 764110 w 849222"/>
                  <a:gd name="connsiteY42" fmla="*/ 764605 h 859624"/>
                  <a:gd name="connsiteX43" fmla="*/ 754782 w 849222"/>
                  <a:gd name="connsiteY43" fmla="*/ 718852 h 859624"/>
                  <a:gd name="connsiteX44" fmla="*/ 691704 w 849222"/>
                  <a:gd name="connsiteY44" fmla="*/ 528731 h 859624"/>
                  <a:gd name="connsiteX45" fmla="*/ 681043 w 849222"/>
                  <a:gd name="connsiteY45" fmla="*/ 496304 h 859624"/>
                  <a:gd name="connsiteX46" fmla="*/ 674824 w 849222"/>
                  <a:gd name="connsiteY46" fmla="*/ 420789 h 859624"/>
                  <a:gd name="connsiteX47" fmla="*/ 668606 w 849222"/>
                  <a:gd name="connsiteY47" fmla="*/ 411016 h 859624"/>
                  <a:gd name="connsiteX48" fmla="*/ 645951 w 849222"/>
                  <a:gd name="connsiteY48" fmla="*/ 325728 h 859624"/>
                  <a:gd name="connsiteX49" fmla="*/ 637067 w 849222"/>
                  <a:gd name="connsiteY49" fmla="*/ 180473 h 859624"/>
                  <a:gd name="connsiteX50" fmla="*/ 617078 w 849222"/>
                  <a:gd name="connsiteY50" fmla="*/ 129833 h 859624"/>
                  <a:gd name="connsiteX51" fmla="*/ 586871 w 849222"/>
                  <a:gd name="connsiteY51" fmla="*/ 95629 h 859624"/>
                  <a:gd name="connsiteX52" fmla="*/ 521129 w 849222"/>
                  <a:gd name="connsiteY52" fmla="*/ 87189 h 859624"/>
                  <a:gd name="connsiteX53" fmla="*/ 468268 w 849222"/>
                  <a:gd name="connsiteY53" fmla="*/ 104513 h 859624"/>
                  <a:gd name="connsiteX54" fmla="*/ 433620 w 849222"/>
                  <a:gd name="connsiteY54" fmla="*/ 145824 h 859624"/>
                  <a:gd name="connsiteX55" fmla="*/ 353218 w 849222"/>
                  <a:gd name="connsiteY55" fmla="*/ 198685 h 859624"/>
                  <a:gd name="connsiteX56" fmla="*/ 287476 w 849222"/>
                  <a:gd name="connsiteY56" fmla="*/ 212900 h 859624"/>
                  <a:gd name="connsiteX57" fmla="*/ 223066 w 849222"/>
                  <a:gd name="connsiteY57" fmla="*/ 230224 h 859624"/>
                  <a:gd name="connsiteX58" fmla="*/ 190194 w 849222"/>
                  <a:gd name="connsiteY58" fmla="*/ 243106 h 859624"/>
                  <a:gd name="connsiteX59" fmla="*/ 123563 w 849222"/>
                  <a:gd name="connsiteY59" fmla="*/ 278198 h 859624"/>
                  <a:gd name="connsiteX60" fmla="*/ 84473 w 849222"/>
                  <a:gd name="connsiteY60" fmla="*/ 347495 h 859624"/>
                  <a:gd name="connsiteX61" fmla="*/ 106683 w 849222"/>
                  <a:gd name="connsiteY61" fmla="*/ 362153 h 859624"/>
                  <a:gd name="connsiteX62" fmla="*/ 311019 w 849222"/>
                  <a:gd name="connsiteY62" fmla="*/ 396357 h 859624"/>
                  <a:gd name="connsiteX63" fmla="*/ 361658 w 849222"/>
                  <a:gd name="connsiteY63" fmla="*/ 400355 h 859624"/>
                  <a:gd name="connsiteX64" fmla="*/ 402970 w 849222"/>
                  <a:gd name="connsiteY64" fmla="*/ 399023 h 8596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849222" h="859624">
                    <a:moveTo>
                      <a:pt x="782323" y="859221"/>
                    </a:moveTo>
                    <a:cubicBezTo>
                      <a:pt x="755226" y="859221"/>
                      <a:pt x="725020" y="844118"/>
                      <a:pt x="689483" y="813024"/>
                    </a:cubicBezTo>
                    <a:cubicBezTo>
                      <a:pt x="664164" y="790814"/>
                      <a:pt x="633513" y="757054"/>
                      <a:pt x="622408" y="732178"/>
                    </a:cubicBezTo>
                    <a:cubicBezTo>
                      <a:pt x="603751" y="689534"/>
                      <a:pt x="596644" y="678873"/>
                      <a:pt x="573545" y="647779"/>
                    </a:cubicBezTo>
                    <a:cubicBezTo>
                      <a:pt x="563328" y="634008"/>
                      <a:pt x="554444" y="628678"/>
                      <a:pt x="541562" y="619794"/>
                    </a:cubicBezTo>
                    <a:cubicBezTo>
                      <a:pt x="526872" y="611084"/>
                      <a:pt x="513170" y="600807"/>
                      <a:pt x="500695" y="589143"/>
                    </a:cubicBezTo>
                    <a:cubicBezTo>
                      <a:pt x="485502" y="574647"/>
                      <a:pt x="472884" y="557674"/>
                      <a:pt x="463382" y="538948"/>
                    </a:cubicBezTo>
                    <a:cubicBezTo>
                      <a:pt x="455002" y="522923"/>
                      <a:pt x="444871" y="507876"/>
                      <a:pt x="433176" y="494083"/>
                    </a:cubicBezTo>
                    <a:cubicBezTo>
                      <a:pt x="429788" y="489665"/>
                      <a:pt x="425914" y="485641"/>
                      <a:pt x="421626" y="482089"/>
                    </a:cubicBezTo>
                    <a:lnTo>
                      <a:pt x="413631" y="482978"/>
                    </a:lnTo>
                    <a:cubicBezTo>
                      <a:pt x="393624" y="485893"/>
                      <a:pt x="373335" y="486340"/>
                      <a:pt x="353218" y="484310"/>
                    </a:cubicBezTo>
                    <a:lnTo>
                      <a:pt x="305688" y="480757"/>
                    </a:lnTo>
                    <a:cubicBezTo>
                      <a:pt x="240390" y="476315"/>
                      <a:pt x="159100" y="470984"/>
                      <a:pt x="77810" y="441666"/>
                    </a:cubicBezTo>
                    <a:cubicBezTo>
                      <a:pt x="26282" y="423010"/>
                      <a:pt x="8514" y="391471"/>
                      <a:pt x="2739" y="368372"/>
                    </a:cubicBezTo>
                    <a:cubicBezTo>
                      <a:pt x="-13253" y="305295"/>
                      <a:pt x="42273" y="242662"/>
                      <a:pt x="60486" y="222228"/>
                    </a:cubicBezTo>
                    <a:cubicBezTo>
                      <a:pt x="88027" y="191578"/>
                      <a:pt x="124896" y="177807"/>
                      <a:pt x="160433" y="164037"/>
                    </a:cubicBezTo>
                    <a:lnTo>
                      <a:pt x="190194" y="152488"/>
                    </a:lnTo>
                    <a:cubicBezTo>
                      <a:pt x="220845" y="139605"/>
                      <a:pt x="244388" y="135163"/>
                      <a:pt x="271929" y="129833"/>
                    </a:cubicBezTo>
                    <a:cubicBezTo>
                      <a:pt x="288808" y="126723"/>
                      <a:pt x="307909" y="123170"/>
                      <a:pt x="332341" y="116951"/>
                    </a:cubicBezTo>
                    <a:cubicBezTo>
                      <a:pt x="356772" y="110732"/>
                      <a:pt x="356328" y="108955"/>
                      <a:pt x="356772" y="108511"/>
                    </a:cubicBezTo>
                    <a:lnTo>
                      <a:pt x="362547" y="100515"/>
                    </a:lnTo>
                    <a:cubicBezTo>
                      <a:pt x="375601" y="79004"/>
                      <a:pt x="391768" y="59545"/>
                      <a:pt x="410521" y="42768"/>
                    </a:cubicBezTo>
                    <a:cubicBezTo>
                      <a:pt x="464270" y="-6983"/>
                      <a:pt x="498030" y="-4318"/>
                      <a:pt x="539785" y="5011"/>
                    </a:cubicBezTo>
                    <a:cubicBezTo>
                      <a:pt x="555175" y="8960"/>
                      <a:pt x="570984" y="11048"/>
                      <a:pt x="586871" y="11229"/>
                    </a:cubicBezTo>
                    <a:cubicBezTo>
                      <a:pt x="670827" y="11229"/>
                      <a:pt x="688595" y="73419"/>
                      <a:pt x="697923" y="106734"/>
                    </a:cubicBezTo>
                    <a:cubicBezTo>
                      <a:pt x="700121" y="116460"/>
                      <a:pt x="703554" y="125865"/>
                      <a:pt x="708140" y="134719"/>
                    </a:cubicBezTo>
                    <a:lnTo>
                      <a:pt x="708140" y="134719"/>
                    </a:lnTo>
                    <a:cubicBezTo>
                      <a:pt x="738346" y="180917"/>
                      <a:pt x="733904" y="305295"/>
                      <a:pt x="729906" y="336389"/>
                    </a:cubicBezTo>
                    <a:cubicBezTo>
                      <a:pt x="728574" y="347495"/>
                      <a:pt x="731239" y="352381"/>
                      <a:pt x="739235" y="364819"/>
                    </a:cubicBezTo>
                    <a:cubicBezTo>
                      <a:pt x="745975" y="374555"/>
                      <a:pt x="751355" y="385166"/>
                      <a:pt x="755226" y="396357"/>
                    </a:cubicBezTo>
                    <a:cubicBezTo>
                      <a:pt x="763222" y="422121"/>
                      <a:pt x="764999" y="468319"/>
                      <a:pt x="765443" y="487420"/>
                    </a:cubicBezTo>
                    <a:cubicBezTo>
                      <a:pt x="776104" y="504744"/>
                      <a:pt x="797870" y="546499"/>
                      <a:pt x="836516" y="697530"/>
                    </a:cubicBezTo>
                    <a:cubicBezTo>
                      <a:pt x="846733" y="736620"/>
                      <a:pt x="850731" y="766826"/>
                      <a:pt x="848510" y="790369"/>
                    </a:cubicBezTo>
                    <a:cubicBezTo>
                      <a:pt x="844512" y="834790"/>
                      <a:pt x="818748" y="850337"/>
                      <a:pt x="804089" y="855668"/>
                    </a:cubicBezTo>
                    <a:cubicBezTo>
                      <a:pt x="797059" y="857964"/>
                      <a:pt x="789718" y="859162"/>
                      <a:pt x="782323" y="859221"/>
                    </a:cubicBezTo>
                    <a:close/>
                    <a:moveTo>
                      <a:pt x="423403" y="397690"/>
                    </a:moveTo>
                    <a:cubicBezTo>
                      <a:pt x="450500" y="397690"/>
                      <a:pt x="470933" y="407462"/>
                      <a:pt x="498474" y="440778"/>
                    </a:cubicBezTo>
                    <a:cubicBezTo>
                      <a:pt x="513137" y="458616"/>
                      <a:pt x="526077" y="477802"/>
                      <a:pt x="537120" y="498081"/>
                    </a:cubicBezTo>
                    <a:cubicBezTo>
                      <a:pt x="542592" y="509190"/>
                      <a:pt x="549957" y="519261"/>
                      <a:pt x="558886" y="527843"/>
                    </a:cubicBezTo>
                    <a:cubicBezTo>
                      <a:pt x="567619" y="535892"/>
                      <a:pt x="577144" y="543035"/>
                      <a:pt x="587316" y="549165"/>
                    </a:cubicBezTo>
                    <a:cubicBezTo>
                      <a:pt x="608276" y="561378"/>
                      <a:pt x="626557" y="577695"/>
                      <a:pt x="641065" y="597139"/>
                    </a:cubicBezTo>
                    <a:cubicBezTo>
                      <a:pt x="667717" y="632676"/>
                      <a:pt x="677934" y="649555"/>
                      <a:pt x="699700" y="697974"/>
                    </a:cubicBezTo>
                    <a:cubicBezTo>
                      <a:pt x="706363" y="712189"/>
                      <a:pt x="739235" y="747281"/>
                      <a:pt x="764110" y="764605"/>
                    </a:cubicBezTo>
                    <a:cubicBezTo>
                      <a:pt x="761951" y="749176"/>
                      <a:pt x="758836" y="733895"/>
                      <a:pt x="754782" y="718852"/>
                    </a:cubicBezTo>
                    <a:cubicBezTo>
                      <a:pt x="728574" y="616684"/>
                      <a:pt x="707252" y="552718"/>
                      <a:pt x="691704" y="528731"/>
                    </a:cubicBezTo>
                    <a:cubicBezTo>
                      <a:pt x="684887" y="519282"/>
                      <a:pt x="681163" y="507955"/>
                      <a:pt x="681043" y="496304"/>
                    </a:cubicBezTo>
                    <a:cubicBezTo>
                      <a:pt x="681043" y="474093"/>
                      <a:pt x="678822" y="434115"/>
                      <a:pt x="674824" y="420789"/>
                    </a:cubicBezTo>
                    <a:lnTo>
                      <a:pt x="668606" y="411016"/>
                    </a:lnTo>
                    <a:cubicBezTo>
                      <a:pt x="658389" y="395025"/>
                      <a:pt x="641065" y="368372"/>
                      <a:pt x="645951" y="325728"/>
                    </a:cubicBezTo>
                    <a:cubicBezTo>
                      <a:pt x="650837" y="283084"/>
                      <a:pt x="646395" y="197797"/>
                      <a:pt x="637067" y="180473"/>
                    </a:cubicBezTo>
                    <a:cubicBezTo>
                      <a:pt x="627898" y="164693"/>
                      <a:pt x="621159" y="147621"/>
                      <a:pt x="617078" y="129833"/>
                    </a:cubicBezTo>
                    <a:cubicBezTo>
                      <a:pt x="606861" y="95629"/>
                      <a:pt x="605084" y="95629"/>
                      <a:pt x="586871" y="95629"/>
                    </a:cubicBezTo>
                    <a:cubicBezTo>
                      <a:pt x="564700" y="95438"/>
                      <a:pt x="542630" y="92605"/>
                      <a:pt x="521129" y="87189"/>
                    </a:cubicBezTo>
                    <a:cubicBezTo>
                      <a:pt x="495809" y="81858"/>
                      <a:pt x="493144" y="80970"/>
                      <a:pt x="468268" y="104513"/>
                    </a:cubicBezTo>
                    <a:cubicBezTo>
                      <a:pt x="454828" y="116580"/>
                      <a:pt x="443163" y="130488"/>
                      <a:pt x="433620" y="145824"/>
                    </a:cubicBezTo>
                    <a:cubicBezTo>
                      <a:pt x="416296" y="172921"/>
                      <a:pt x="401193" y="186247"/>
                      <a:pt x="353218" y="198685"/>
                    </a:cubicBezTo>
                    <a:cubicBezTo>
                      <a:pt x="326122" y="205792"/>
                      <a:pt x="304800" y="209790"/>
                      <a:pt x="287476" y="212900"/>
                    </a:cubicBezTo>
                    <a:cubicBezTo>
                      <a:pt x="262156" y="217786"/>
                      <a:pt x="245276" y="220895"/>
                      <a:pt x="223066" y="230224"/>
                    </a:cubicBezTo>
                    <a:lnTo>
                      <a:pt x="190194" y="243106"/>
                    </a:lnTo>
                    <a:cubicBezTo>
                      <a:pt x="161765" y="253767"/>
                      <a:pt x="137334" y="263095"/>
                      <a:pt x="123563" y="278198"/>
                    </a:cubicBezTo>
                    <a:cubicBezTo>
                      <a:pt x="80031" y="327505"/>
                      <a:pt x="84473" y="347050"/>
                      <a:pt x="84473" y="347495"/>
                    </a:cubicBezTo>
                    <a:cubicBezTo>
                      <a:pt x="84473" y="347939"/>
                      <a:pt x="91580" y="356823"/>
                      <a:pt x="106683" y="362153"/>
                    </a:cubicBezTo>
                    <a:cubicBezTo>
                      <a:pt x="176868" y="387473"/>
                      <a:pt x="251051" y="392359"/>
                      <a:pt x="311019" y="396357"/>
                    </a:cubicBezTo>
                    <a:cubicBezTo>
                      <a:pt x="329231" y="397690"/>
                      <a:pt x="346111" y="398578"/>
                      <a:pt x="361658" y="400355"/>
                    </a:cubicBezTo>
                    <a:cubicBezTo>
                      <a:pt x="375423" y="401847"/>
                      <a:pt x="389329" y="401398"/>
                      <a:pt x="402970" y="399023"/>
                    </a:cubicBezTo>
                    <a:close/>
                  </a:path>
                </a:pathLst>
              </a:custGeom>
              <a:solidFill>
                <a:schemeClr val="accent2">
                  <a:lumMod val="20000"/>
                  <a:lumOff val="80000"/>
                </a:schemeClr>
              </a:solidFill>
              <a:ln w="13256" cap="flat">
                <a:solidFill>
                  <a:schemeClr val="accent2"/>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Arial"/>
                  <a:ea typeface="+mn-ea"/>
                  <a:cs typeface="+mn-cs"/>
                </a:endParaRPr>
              </a:p>
            </p:txBody>
          </p:sp>
          <p:sp>
            <p:nvSpPr>
              <p:cNvPr id="63" name="Freeform: Shape 62">
                <a:extLst>
                  <a:ext uri="{FF2B5EF4-FFF2-40B4-BE49-F238E27FC236}">
                    <a16:creationId xmlns:a16="http://schemas.microsoft.com/office/drawing/2014/main" id="{655D37AC-45C8-EADA-FB17-2789A8EBDB7C}"/>
                  </a:ext>
                </a:extLst>
              </p:cNvPr>
              <p:cNvSpPr/>
              <p:nvPr/>
            </p:nvSpPr>
            <p:spPr>
              <a:xfrm>
                <a:off x="2718810" y="3929766"/>
                <a:ext cx="679320" cy="680527"/>
              </a:xfrm>
              <a:custGeom>
                <a:avLst/>
                <a:gdLst>
                  <a:gd name="connsiteX0" fmla="*/ 338939 w 679320"/>
                  <a:gd name="connsiteY0" fmla="*/ 313208 h 680527"/>
                  <a:gd name="connsiteX1" fmla="*/ 414010 w 679320"/>
                  <a:gd name="connsiteY1" fmla="*/ 356296 h 680527"/>
                  <a:gd name="connsiteX2" fmla="*/ 452656 w 679320"/>
                  <a:gd name="connsiteY2" fmla="*/ 413599 h 680527"/>
                  <a:gd name="connsiteX3" fmla="*/ 474422 w 679320"/>
                  <a:gd name="connsiteY3" fmla="*/ 443361 h 680527"/>
                  <a:gd name="connsiteX4" fmla="*/ 502852 w 679320"/>
                  <a:gd name="connsiteY4" fmla="*/ 464683 h 680527"/>
                  <a:gd name="connsiteX5" fmla="*/ 556601 w 679320"/>
                  <a:gd name="connsiteY5" fmla="*/ 512657 h 680527"/>
                  <a:gd name="connsiteX6" fmla="*/ 615236 w 679320"/>
                  <a:gd name="connsiteY6" fmla="*/ 613493 h 680527"/>
                  <a:gd name="connsiteX7" fmla="*/ 679202 w 679320"/>
                  <a:gd name="connsiteY7" fmla="*/ 680124 h 680527"/>
                  <a:gd name="connsiteX8" fmla="*/ 670318 w 679320"/>
                  <a:gd name="connsiteY8" fmla="*/ 634370 h 680527"/>
                  <a:gd name="connsiteX9" fmla="*/ 607240 w 679320"/>
                  <a:gd name="connsiteY9" fmla="*/ 444250 h 680527"/>
                  <a:gd name="connsiteX10" fmla="*/ 596580 w 679320"/>
                  <a:gd name="connsiteY10" fmla="*/ 411823 h 680527"/>
                  <a:gd name="connsiteX11" fmla="*/ 589916 w 679320"/>
                  <a:gd name="connsiteY11" fmla="*/ 336307 h 680527"/>
                  <a:gd name="connsiteX12" fmla="*/ 584142 w 679320"/>
                  <a:gd name="connsiteY12" fmla="*/ 326534 h 680527"/>
                  <a:gd name="connsiteX13" fmla="*/ 561487 w 679320"/>
                  <a:gd name="connsiteY13" fmla="*/ 241247 h 680527"/>
                  <a:gd name="connsiteX14" fmla="*/ 552603 w 679320"/>
                  <a:gd name="connsiteY14" fmla="*/ 95991 h 680527"/>
                  <a:gd name="connsiteX15" fmla="*/ 532169 w 679320"/>
                  <a:gd name="connsiteY15" fmla="*/ 45351 h 680527"/>
                  <a:gd name="connsiteX16" fmla="*/ 502408 w 679320"/>
                  <a:gd name="connsiteY16" fmla="*/ 11147 h 680527"/>
                  <a:gd name="connsiteX17" fmla="*/ 436665 w 679320"/>
                  <a:gd name="connsiteY17" fmla="*/ 2707 h 680527"/>
                  <a:gd name="connsiteX18" fmla="*/ 383804 w 679320"/>
                  <a:gd name="connsiteY18" fmla="*/ 20032 h 680527"/>
                  <a:gd name="connsiteX19" fmla="*/ 349156 w 679320"/>
                  <a:gd name="connsiteY19" fmla="*/ 61343 h 680527"/>
                  <a:gd name="connsiteX20" fmla="*/ 268754 w 679320"/>
                  <a:gd name="connsiteY20" fmla="*/ 114204 h 680527"/>
                  <a:gd name="connsiteX21" fmla="*/ 203012 w 679320"/>
                  <a:gd name="connsiteY21" fmla="*/ 128418 h 680527"/>
                  <a:gd name="connsiteX22" fmla="*/ 138602 w 679320"/>
                  <a:gd name="connsiteY22" fmla="*/ 145742 h 680527"/>
                  <a:gd name="connsiteX23" fmla="*/ 105730 w 679320"/>
                  <a:gd name="connsiteY23" fmla="*/ 158624 h 680527"/>
                  <a:gd name="connsiteX24" fmla="*/ 39099 w 679320"/>
                  <a:gd name="connsiteY24" fmla="*/ 193717 h 680527"/>
                  <a:gd name="connsiteX25" fmla="*/ 9 w 679320"/>
                  <a:gd name="connsiteY25" fmla="*/ 263013 h 680527"/>
                  <a:gd name="connsiteX26" fmla="*/ 21775 w 679320"/>
                  <a:gd name="connsiteY26" fmla="*/ 277672 h 680527"/>
                  <a:gd name="connsiteX27" fmla="*/ 226555 w 679320"/>
                  <a:gd name="connsiteY27" fmla="*/ 311876 h 680527"/>
                  <a:gd name="connsiteX28" fmla="*/ 277194 w 679320"/>
                  <a:gd name="connsiteY28" fmla="*/ 315874 h 680527"/>
                  <a:gd name="connsiteX29" fmla="*/ 318506 w 679320"/>
                  <a:gd name="connsiteY29" fmla="*/ 314541 h 6805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679320" h="680527">
                    <a:moveTo>
                      <a:pt x="338939" y="313208"/>
                    </a:moveTo>
                    <a:cubicBezTo>
                      <a:pt x="365592" y="313208"/>
                      <a:pt x="386469" y="322981"/>
                      <a:pt x="414010" y="356296"/>
                    </a:cubicBezTo>
                    <a:cubicBezTo>
                      <a:pt x="428673" y="374134"/>
                      <a:pt x="441613" y="393321"/>
                      <a:pt x="452656" y="413599"/>
                    </a:cubicBezTo>
                    <a:cubicBezTo>
                      <a:pt x="457976" y="424800"/>
                      <a:pt x="465360" y="434897"/>
                      <a:pt x="474422" y="443361"/>
                    </a:cubicBezTo>
                    <a:cubicBezTo>
                      <a:pt x="483155" y="451410"/>
                      <a:pt x="492680" y="458554"/>
                      <a:pt x="502852" y="464683"/>
                    </a:cubicBezTo>
                    <a:cubicBezTo>
                      <a:pt x="523812" y="476897"/>
                      <a:pt x="542093" y="493214"/>
                      <a:pt x="556601" y="512657"/>
                    </a:cubicBezTo>
                    <a:cubicBezTo>
                      <a:pt x="583253" y="548194"/>
                      <a:pt x="593470" y="565074"/>
                      <a:pt x="615236" y="613493"/>
                    </a:cubicBezTo>
                    <a:cubicBezTo>
                      <a:pt x="621455" y="627707"/>
                      <a:pt x="654771" y="662799"/>
                      <a:pt x="679202" y="680124"/>
                    </a:cubicBezTo>
                    <a:cubicBezTo>
                      <a:pt x="677467" y="664660"/>
                      <a:pt x="674496" y="649360"/>
                      <a:pt x="670318" y="634370"/>
                    </a:cubicBezTo>
                    <a:cubicBezTo>
                      <a:pt x="644110" y="532203"/>
                      <a:pt x="622788" y="468237"/>
                      <a:pt x="607240" y="444250"/>
                    </a:cubicBezTo>
                    <a:cubicBezTo>
                      <a:pt x="600423" y="434801"/>
                      <a:pt x="596699" y="423473"/>
                      <a:pt x="596580" y="411823"/>
                    </a:cubicBezTo>
                    <a:cubicBezTo>
                      <a:pt x="596580" y="389612"/>
                      <a:pt x="593914" y="349633"/>
                      <a:pt x="589916" y="336307"/>
                    </a:cubicBezTo>
                    <a:cubicBezTo>
                      <a:pt x="588171" y="332947"/>
                      <a:pt x="586243" y="329684"/>
                      <a:pt x="584142" y="326534"/>
                    </a:cubicBezTo>
                    <a:cubicBezTo>
                      <a:pt x="573925" y="310543"/>
                      <a:pt x="556157" y="283891"/>
                      <a:pt x="561487" y="241247"/>
                    </a:cubicBezTo>
                    <a:cubicBezTo>
                      <a:pt x="566818" y="198603"/>
                      <a:pt x="561931" y="113315"/>
                      <a:pt x="552603" y="95991"/>
                    </a:cubicBezTo>
                    <a:cubicBezTo>
                      <a:pt x="543275" y="78667"/>
                      <a:pt x="537056" y="61343"/>
                      <a:pt x="532169" y="45351"/>
                    </a:cubicBezTo>
                    <a:cubicBezTo>
                      <a:pt x="522397" y="11147"/>
                      <a:pt x="520620" y="11147"/>
                      <a:pt x="502408" y="11147"/>
                    </a:cubicBezTo>
                    <a:cubicBezTo>
                      <a:pt x="480233" y="10991"/>
                      <a:pt x="458159" y="8157"/>
                      <a:pt x="436665" y="2707"/>
                    </a:cubicBezTo>
                    <a:cubicBezTo>
                      <a:pt x="411345" y="-2623"/>
                      <a:pt x="408680" y="-3511"/>
                      <a:pt x="383804" y="20032"/>
                    </a:cubicBezTo>
                    <a:cubicBezTo>
                      <a:pt x="370364" y="32098"/>
                      <a:pt x="358699" y="46007"/>
                      <a:pt x="349156" y="61343"/>
                    </a:cubicBezTo>
                    <a:cubicBezTo>
                      <a:pt x="331388" y="88439"/>
                      <a:pt x="316729" y="101766"/>
                      <a:pt x="268754" y="114204"/>
                    </a:cubicBezTo>
                    <a:cubicBezTo>
                      <a:pt x="241658" y="121311"/>
                      <a:pt x="219892" y="125309"/>
                      <a:pt x="203012" y="128418"/>
                    </a:cubicBezTo>
                    <a:cubicBezTo>
                      <a:pt x="177692" y="133304"/>
                      <a:pt x="160812" y="136414"/>
                      <a:pt x="138602" y="145742"/>
                    </a:cubicBezTo>
                    <a:lnTo>
                      <a:pt x="105730" y="158624"/>
                    </a:lnTo>
                    <a:cubicBezTo>
                      <a:pt x="77301" y="169285"/>
                      <a:pt x="52870" y="178614"/>
                      <a:pt x="39099" y="193717"/>
                    </a:cubicBezTo>
                    <a:cubicBezTo>
                      <a:pt x="-4433" y="243024"/>
                      <a:pt x="9" y="262569"/>
                      <a:pt x="9" y="263013"/>
                    </a:cubicBezTo>
                    <a:cubicBezTo>
                      <a:pt x="9" y="263457"/>
                      <a:pt x="7116" y="272341"/>
                      <a:pt x="21775" y="277672"/>
                    </a:cubicBezTo>
                    <a:cubicBezTo>
                      <a:pt x="91960" y="302992"/>
                      <a:pt x="166587" y="307878"/>
                      <a:pt x="226555" y="311876"/>
                    </a:cubicBezTo>
                    <a:cubicBezTo>
                      <a:pt x="244767" y="313208"/>
                      <a:pt x="261647" y="314097"/>
                      <a:pt x="277194" y="315874"/>
                    </a:cubicBezTo>
                    <a:cubicBezTo>
                      <a:pt x="290959" y="317365"/>
                      <a:pt x="304866" y="316916"/>
                      <a:pt x="318506" y="314541"/>
                    </a:cubicBezTo>
                    <a:close/>
                  </a:path>
                </a:pathLst>
              </a:custGeom>
              <a:gradFill flip="none" rotWithShape="1">
                <a:gsLst>
                  <a:gs pos="53000">
                    <a:srgbClr val="A06940"/>
                  </a:gs>
                  <a:gs pos="0">
                    <a:schemeClr val="accent2">
                      <a:lumMod val="60000"/>
                      <a:lumOff val="40000"/>
                    </a:schemeClr>
                  </a:gs>
                </a:gsLst>
                <a:path path="shape">
                  <a:fillToRect l="50000" t="50000" r="50000" b="50000"/>
                </a:path>
                <a:tileRect/>
              </a:gradFill>
              <a:ln w="12700" cap="flat">
                <a:solidFill>
                  <a:schemeClr val="accent2"/>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Arial"/>
                  <a:ea typeface="+mn-ea"/>
                  <a:cs typeface="+mn-cs"/>
                </a:endParaRPr>
              </a:p>
            </p:txBody>
          </p:sp>
        </p:grpSp>
        <p:sp>
          <p:nvSpPr>
            <p:cNvPr id="60" name="Freeform: Shape 59">
              <a:extLst>
                <a:ext uri="{FF2B5EF4-FFF2-40B4-BE49-F238E27FC236}">
                  <a16:creationId xmlns:a16="http://schemas.microsoft.com/office/drawing/2014/main" id="{AAFA9490-CE01-12CE-3673-63D98370F8CA}"/>
                </a:ext>
              </a:extLst>
            </p:cNvPr>
            <p:cNvSpPr/>
            <p:nvPr/>
          </p:nvSpPr>
          <p:spPr>
            <a:xfrm rot="1571741" flipH="1">
              <a:off x="2655555" y="3414540"/>
              <a:ext cx="261258" cy="355156"/>
            </a:xfrm>
            <a:custGeom>
              <a:avLst/>
              <a:gdLst>
                <a:gd name="connsiteX0" fmla="*/ 261258 w 261258"/>
                <a:gd name="connsiteY0" fmla="*/ 0 h 455334"/>
                <a:gd name="connsiteX1" fmla="*/ 0 w 261258"/>
                <a:gd name="connsiteY1" fmla="*/ 455334 h 455334"/>
                <a:gd name="connsiteX0" fmla="*/ 261258 w 261258"/>
                <a:gd name="connsiteY0" fmla="*/ 0 h 455334"/>
                <a:gd name="connsiteX1" fmla="*/ 0 w 261258"/>
                <a:gd name="connsiteY1" fmla="*/ 455334 h 455334"/>
                <a:gd name="connsiteX0" fmla="*/ 261258 w 261258"/>
                <a:gd name="connsiteY0" fmla="*/ 0 h 455334"/>
                <a:gd name="connsiteX1" fmla="*/ 0 w 261258"/>
                <a:gd name="connsiteY1" fmla="*/ 455334 h 455334"/>
                <a:gd name="connsiteX0" fmla="*/ 261258 w 261258"/>
                <a:gd name="connsiteY0" fmla="*/ 0 h 455334"/>
                <a:gd name="connsiteX1" fmla="*/ 0 w 261258"/>
                <a:gd name="connsiteY1" fmla="*/ 455334 h 455334"/>
              </a:gdLst>
              <a:ahLst/>
              <a:cxnLst>
                <a:cxn ang="0">
                  <a:pos x="connsiteX0" y="connsiteY0"/>
                </a:cxn>
                <a:cxn ang="0">
                  <a:pos x="connsiteX1" y="connsiteY1"/>
                </a:cxn>
              </a:cxnLst>
              <a:rect l="l" t="t" r="r" b="b"/>
              <a:pathLst>
                <a:path w="261258" h="455334">
                  <a:moveTo>
                    <a:pt x="261258" y="0"/>
                  </a:moveTo>
                  <a:cubicBezTo>
                    <a:pt x="-8708" y="177903"/>
                    <a:pt x="16173" y="277430"/>
                    <a:pt x="0" y="455334"/>
                  </a:cubicBezTo>
                </a:path>
              </a:pathLst>
            </a:custGeom>
            <a:noFill/>
            <a:ln w="57150">
              <a:solidFill>
                <a:schemeClr val="accent3"/>
              </a:solidFill>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a:ea typeface="+mn-ea"/>
                <a:cs typeface="+mn-cs"/>
              </a:endParaRPr>
            </a:p>
          </p:txBody>
        </p:sp>
      </p:grpSp>
      <p:grpSp>
        <p:nvGrpSpPr>
          <p:cNvPr id="68" name="Group 67">
            <a:extLst>
              <a:ext uri="{FF2B5EF4-FFF2-40B4-BE49-F238E27FC236}">
                <a16:creationId xmlns:a16="http://schemas.microsoft.com/office/drawing/2014/main" id="{33F4B601-E6BE-C2C1-42F4-6441FE655615}"/>
              </a:ext>
            </a:extLst>
          </p:cNvPr>
          <p:cNvGrpSpPr/>
          <p:nvPr/>
        </p:nvGrpSpPr>
        <p:grpSpPr>
          <a:xfrm rot="3699754">
            <a:off x="6076131" y="5719415"/>
            <a:ext cx="273650" cy="415710"/>
            <a:chOff x="3984047" y="5126675"/>
            <a:chExt cx="273650" cy="415710"/>
          </a:xfrm>
        </p:grpSpPr>
        <p:sp>
          <p:nvSpPr>
            <p:cNvPr id="69" name="Oval 68">
              <a:extLst>
                <a:ext uri="{FF2B5EF4-FFF2-40B4-BE49-F238E27FC236}">
                  <a16:creationId xmlns:a16="http://schemas.microsoft.com/office/drawing/2014/main" id="{E0D7F919-3224-9350-8B3C-90B2ACFD7955}"/>
                </a:ext>
              </a:extLst>
            </p:cNvPr>
            <p:cNvSpPr/>
            <p:nvPr/>
          </p:nvSpPr>
          <p:spPr>
            <a:xfrm>
              <a:off x="3984047" y="5252538"/>
              <a:ext cx="109728" cy="109728"/>
            </a:xfrm>
            <a:prstGeom prst="ellipse">
              <a:avLst/>
            </a:prstGeom>
            <a:gradFill flip="none" rotWithShape="1">
              <a:gsLst>
                <a:gs pos="95575">
                  <a:srgbClr val="FFC000"/>
                </a:gs>
                <a:gs pos="45000">
                  <a:srgbClr val="FFFF00"/>
                </a:gs>
                <a:gs pos="0">
                  <a:srgbClr val="FFFFBD"/>
                </a:gs>
              </a:gsLst>
              <a:path path="circle">
                <a:fillToRect l="50000" t="50000" r="50000" b="50000"/>
              </a:path>
              <a:tileRect/>
            </a:gra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a:ea typeface="+mn-ea"/>
                <a:cs typeface="+mn-cs"/>
              </a:endParaRPr>
            </a:p>
          </p:txBody>
        </p:sp>
        <p:sp>
          <p:nvSpPr>
            <p:cNvPr id="70" name="Oval 69">
              <a:extLst>
                <a:ext uri="{FF2B5EF4-FFF2-40B4-BE49-F238E27FC236}">
                  <a16:creationId xmlns:a16="http://schemas.microsoft.com/office/drawing/2014/main" id="{8C87CF71-9AF8-033C-2688-FCD81E7B4790}"/>
                </a:ext>
              </a:extLst>
            </p:cNvPr>
            <p:cNvSpPr/>
            <p:nvPr/>
          </p:nvSpPr>
          <p:spPr>
            <a:xfrm>
              <a:off x="4147969" y="5301430"/>
              <a:ext cx="109728" cy="109728"/>
            </a:xfrm>
            <a:prstGeom prst="ellipse">
              <a:avLst/>
            </a:prstGeom>
            <a:gradFill flip="none" rotWithShape="1">
              <a:gsLst>
                <a:gs pos="95575">
                  <a:srgbClr val="FFC000"/>
                </a:gs>
                <a:gs pos="45000">
                  <a:srgbClr val="FFFF00"/>
                </a:gs>
                <a:gs pos="0">
                  <a:srgbClr val="FFFFBD"/>
                </a:gs>
              </a:gsLst>
              <a:path path="circle">
                <a:fillToRect l="50000" t="50000" r="50000" b="50000"/>
              </a:path>
              <a:tileRect/>
            </a:gra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a:ea typeface="+mn-ea"/>
                <a:cs typeface="+mn-cs"/>
              </a:endParaRPr>
            </a:p>
          </p:txBody>
        </p:sp>
        <p:sp>
          <p:nvSpPr>
            <p:cNvPr id="71" name="Oval 70">
              <a:extLst>
                <a:ext uri="{FF2B5EF4-FFF2-40B4-BE49-F238E27FC236}">
                  <a16:creationId xmlns:a16="http://schemas.microsoft.com/office/drawing/2014/main" id="{3DA53D33-FE2E-C1C4-C027-8E45F2AF3266}"/>
                </a:ext>
              </a:extLst>
            </p:cNvPr>
            <p:cNvSpPr/>
            <p:nvPr/>
          </p:nvSpPr>
          <p:spPr>
            <a:xfrm>
              <a:off x="4117544" y="5126675"/>
              <a:ext cx="109728" cy="109728"/>
            </a:xfrm>
            <a:prstGeom prst="ellipse">
              <a:avLst/>
            </a:prstGeom>
            <a:gradFill flip="none" rotWithShape="1">
              <a:gsLst>
                <a:gs pos="95575">
                  <a:srgbClr val="FFC000"/>
                </a:gs>
                <a:gs pos="45000">
                  <a:srgbClr val="FFFF00"/>
                </a:gs>
                <a:gs pos="0">
                  <a:srgbClr val="FFFFBD"/>
                </a:gs>
              </a:gsLst>
              <a:path path="circle">
                <a:fillToRect l="50000" t="50000" r="50000" b="50000"/>
              </a:path>
              <a:tileRect/>
            </a:gra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a:ea typeface="+mn-ea"/>
                <a:cs typeface="+mn-cs"/>
              </a:endParaRPr>
            </a:p>
          </p:txBody>
        </p:sp>
        <p:sp>
          <p:nvSpPr>
            <p:cNvPr id="72" name="Oval 71">
              <a:extLst>
                <a:ext uri="{FF2B5EF4-FFF2-40B4-BE49-F238E27FC236}">
                  <a16:creationId xmlns:a16="http://schemas.microsoft.com/office/drawing/2014/main" id="{B85D76F8-3811-5FE8-6D55-AD832D93AED0}"/>
                </a:ext>
              </a:extLst>
            </p:cNvPr>
            <p:cNvSpPr/>
            <p:nvPr/>
          </p:nvSpPr>
          <p:spPr>
            <a:xfrm>
              <a:off x="4073766" y="5432657"/>
              <a:ext cx="109728" cy="109728"/>
            </a:xfrm>
            <a:prstGeom prst="ellipse">
              <a:avLst/>
            </a:prstGeom>
            <a:gradFill flip="none" rotWithShape="1">
              <a:gsLst>
                <a:gs pos="95575">
                  <a:srgbClr val="FFC000"/>
                </a:gs>
                <a:gs pos="45000">
                  <a:srgbClr val="FFFF00"/>
                </a:gs>
                <a:gs pos="0">
                  <a:srgbClr val="FFFFBD"/>
                </a:gs>
              </a:gsLst>
              <a:path path="circle">
                <a:fillToRect l="50000" t="50000" r="50000" b="50000"/>
              </a:path>
              <a:tileRect/>
            </a:gra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a:ea typeface="+mn-ea"/>
                <a:cs typeface="+mn-cs"/>
              </a:endParaRPr>
            </a:p>
          </p:txBody>
        </p:sp>
      </p:grpSp>
      <p:sp>
        <p:nvSpPr>
          <p:cNvPr id="73" name="TextBox 72">
            <a:extLst>
              <a:ext uri="{FF2B5EF4-FFF2-40B4-BE49-F238E27FC236}">
                <a16:creationId xmlns:a16="http://schemas.microsoft.com/office/drawing/2014/main" id="{7B1CF664-896E-8E36-A078-086B6513F341}"/>
              </a:ext>
            </a:extLst>
          </p:cNvPr>
          <p:cNvSpPr txBox="1"/>
          <p:nvPr/>
        </p:nvSpPr>
        <p:spPr>
          <a:xfrm>
            <a:off x="6899647" y="5336324"/>
            <a:ext cx="1193676" cy="297158"/>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rgbClr val="000000"/>
                </a:solidFill>
                <a:effectLst/>
                <a:uLnTx/>
                <a:uFillTx/>
                <a:latin typeface="Arial"/>
                <a:ea typeface="+mn-ea"/>
                <a:cs typeface="+mn-cs"/>
              </a:rPr>
              <a:t>Cortisol + GR</a:t>
            </a:r>
          </a:p>
        </p:txBody>
      </p:sp>
      <p:sp>
        <p:nvSpPr>
          <p:cNvPr id="74" name="Freeform: Shape 73">
            <a:extLst>
              <a:ext uri="{FF2B5EF4-FFF2-40B4-BE49-F238E27FC236}">
                <a16:creationId xmlns:a16="http://schemas.microsoft.com/office/drawing/2014/main" id="{DB083D8D-2C6D-312D-6267-8426EC8CCE4E}"/>
              </a:ext>
            </a:extLst>
          </p:cNvPr>
          <p:cNvSpPr/>
          <p:nvPr/>
        </p:nvSpPr>
        <p:spPr>
          <a:xfrm>
            <a:off x="6406518" y="5194347"/>
            <a:ext cx="445562" cy="391219"/>
          </a:xfrm>
          <a:custGeom>
            <a:avLst/>
            <a:gdLst>
              <a:gd name="connsiteX0" fmla="*/ 165100 w 213490"/>
              <a:gd name="connsiteY0" fmla="*/ 0 h 342900"/>
              <a:gd name="connsiteX1" fmla="*/ 203200 w 213490"/>
              <a:gd name="connsiteY1" fmla="*/ 266700 h 342900"/>
              <a:gd name="connsiteX2" fmla="*/ 0 w 213490"/>
              <a:gd name="connsiteY2" fmla="*/ 342900 h 342900"/>
            </a:gdLst>
            <a:ahLst/>
            <a:cxnLst>
              <a:cxn ang="0">
                <a:pos x="connsiteX0" y="connsiteY0"/>
              </a:cxn>
              <a:cxn ang="0">
                <a:pos x="connsiteX1" y="connsiteY1"/>
              </a:cxn>
              <a:cxn ang="0">
                <a:pos x="connsiteX2" y="connsiteY2"/>
              </a:cxn>
            </a:cxnLst>
            <a:rect l="l" t="t" r="r" b="b"/>
            <a:pathLst>
              <a:path w="213490" h="342900">
                <a:moveTo>
                  <a:pt x="165100" y="0"/>
                </a:moveTo>
                <a:cubicBezTo>
                  <a:pt x="197908" y="104775"/>
                  <a:pt x="230717" y="209550"/>
                  <a:pt x="203200" y="266700"/>
                </a:cubicBezTo>
                <a:cubicBezTo>
                  <a:pt x="175683" y="323850"/>
                  <a:pt x="87841" y="333375"/>
                  <a:pt x="0" y="342900"/>
                </a:cubicBezTo>
              </a:path>
            </a:pathLst>
          </a:custGeom>
          <a:noFill/>
          <a:ln w="38100">
            <a:solidFill>
              <a:schemeClr val="accent3"/>
            </a:solidFill>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a:ea typeface="+mn-ea"/>
              <a:cs typeface="+mn-cs"/>
            </a:endParaRPr>
          </a:p>
        </p:txBody>
      </p:sp>
      <p:sp>
        <p:nvSpPr>
          <p:cNvPr id="80" name="Freeform: Shape 79">
            <a:extLst>
              <a:ext uri="{FF2B5EF4-FFF2-40B4-BE49-F238E27FC236}">
                <a16:creationId xmlns:a16="http://schemas.microsoft.com/office/drawing/2014/main" id="{5BF10231-4CFD-90DF-B9E4-6D03AB78689F}"/>
              </a:ext>
            </a:extLst>
          </p:cNvPr>
          <p:cNvSpPr/>
          <p:nvPr/>
        </p:nvSpPr>
        <p:spPr>
          <a:xfrm>
            <a:off x="7193287" y="3147795"/>
            <a:ext cx="608636" cy="1563566"/>
          </a:xfrm>
          <a:custGeom>
            <a:avLst/>
            <a:gdLst>
              <a:gd name="connsiteX0" fmla="*/ 38100 w 362127"/>
              <a:gd name="connsiteY0" fmla="*/ 1428750 h 1428750"/>
              <a:gd name="connsiteX1" fmla="*/ 361950 w 362127"/>
              <a:gd name="connsiteY1" fmla="*/ 647700 h 1428750"/>
              <a:gd name="connsiteX2" fmla="*/ 0 w 362127"/>
              <a:gd name="connsiteY2" fmla="*/ 0 h 1428750"/>
              <a:gd name="connsiteX0" fmla="*/ 53475 w 377502"/>
              <a:gd name="connsiteY0" fmla="*/ 1446588 h 1446588"/>
              <a:gd name="connsiteX1" fmla="*/ 377325 w 377502"/>
              <a:gd name="connsiteY1" fmla="*/ 665538 h 1446588"/>
              <a:gd name="connsiteX2" fmla="*/ 0 w 377502"/>
              <a:gd name="connsiteY2" fmla="*/ 0 h 1446588"/>
            </a:gdLst>
            <a:ahLst/>
            <a:cxnLst>
              <a:cxn ang="0">
                <a:pos x="connsiteX0" y="connsiteY0"/>
              </a:cxn>
              <a:cxn ang="0">
                <a:pos x="connsiteX1" y="connsiteY1"/>
              </a:cxn>
              <a:cxn ang="0">
                <a:pos x="connsiteX2" y="connsiteY2"/>
              </a:cxn>
            </a:cxnLst>
            <a:rect l="l" t="t" r="r" b="b"/>
            <a:pathLst>
              <a:path w="377502" h="1446588">
                <a:moveTo>
                  <a:pt x="53475" y="1446588"/>
                </a:moveTo>
                <a:cubicBezTo>
                  <a:pt x="218575" y="1175125"/>
                  <a:pt x="383675" y="903663"/>
                  <a:pt x="377325" y="665538"/>
                </a:cubicBezTo>
                <a:cubicBezTo>
                  <a:pt x="370975" y="427413"/>
                  <a:pt x="177800" y="204787"/>
                  <a:pt x="0" y="0"/>
                </a:cubicBezTo>
              </a:path>
            </a:pathLst>
          </a:custGeom>
          <a:noFill/>
          <a:ln w="38100">
            <a:solidFill>
              <a:srgbClr val="FF0000"/>
            </a:solidFill>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a:ea typeface="+mn-ea"/>
              <a:cs typeface="+mn-cs"/>
            </a:endParaRPr>
          </a:p>
        </p:txBody>
      </p:sp>
      <p:sp>
        <p:nvSpPr>
          <p:cNvPr id="81" name="Freeform: Shape 80">
            <a:extLst>
              <a:ext uri="{FF2B5EF4-FFF2-40B4-BE49-F238E27FC236}">
                <a16:creationId xmlns:a16="http://schemas.microsoft.com/office/drawing/2014/main" id="{F54ED926-C058-FC46-487A-DDA5BA21A9B6}"/>
              </a:ext>
            </a:extLst>
          </p:cNvPr>
          <p:cNvSpPr/>
          <p:nvPr/>
        </p:nvSpPr>
        <p:spPr>
          <a:xfrm>
            <a:off x="6884407" y="3723231"/>
            <a:ext cx="851244" cy="421892"/>
          </a:xfrm>
          <a:custGeom>
            <a:avLst/>
            <a:gdLst>
              <a:gd name="connsiteX0" fmla="*/ 514350 w 514350"/>
              <a:gd name="connsiteY0" fmla="*/ 342900 h 342900"/>
              <a:gd name="connsiteX1" fmla="*/ 333375 w 514350"/>
              <a:gd name="connsiteY1" fmla="*/ 76200 h 342900"/>
              <a:gd name="connsiteX2" fmla="*/ 0 w 514350"/>
              <a:gd name="connsiteY2" fmla="*/ 0 h 342900"/>
              <a:gd name="connsiteX0" fmla="*/ 514350 w 514350"/>
              <a:gd name="connsiteY0" fmla="*/ 342900 h 342900"/>
              <a:gd name="connsiteX1" fmla="*/ 0 w 514350"/>
              <a:gd name="connsiteY1" fmla="*/ 0 h 342900"/>
              <a:gd name="connsiteX0" fmla="*/ 514350 w 520654"/>
              <a:gd name="connsiteY0" fmla="*/ 342900 h 342900"/>
              <a:gd name="connsiteX1" fmla="*/ 0 w 520654"/>
              <a:gd name="connsiteY1" fmla="*/ 0 h 342900"/>
              <a:gd name="connsiteX0" fmla="*/ 514350 w 521040"/>
              <a:gd name="connsiteY0" fmla="*/ 342900 h 342900"/>
              <a:gd name="connsiteX1" fmla="*/ 0 w 521040"/>
              <a:gd name="connsiteY1" fmla="*/ 0 h 342900"/>
            </a:gdLst>
            <a:ahLst/>
            <a:cxnLst>
              <a:cxn ang="0">
                <a:pos x="connsiteX0" y="connsiteY0"/>
              </a:cxn>
              <a:cxn ang="0">
                <a:pos x="connsiteX1" y="connsiteY1"/>
              </a:cxn>
            </a:cxnLst>
            <a:rect l="l" t="t" r="r" b="b"/>
            <a:pathLst>
              <a:path w="521040" h="342900">
                <a:moveTo>
                  <a:pt x="514350" y="342900"/>
                </a:moveTo>
                <a:cubicBezTo>
                  <a:pt x="575839" y="27085"/>
                  <a:pt x="198423" y="42667"/>
                  <a:pt x="0" y="0"/>
                </a:cubicBezTo>
              </a:path>
            </a:pathLst>
          </a:custGeom>
          <a:noFill/>
          <a:ln w="38100">
            <a:solidFill>
              <a:srgbClr val="FF0000"/>
            </a:solidFill>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a:ea typeface="+mn-ea"/>
              <a:cs typeface="+mn-cs"/>
            </a:endParaRPr>
          </a:p>
        </p:txBody>
      </p:sp>
      <p:sp>
        <p:nvSpPr>
          <p:cNvPr id="82" name="Rectangle 81">
            <a:extLst>
              <a:ext uri="{FF2B5EF4-FFF2-40B4-BE49-F238E27FC236}">
                <a16:creationId xmlns:a16="http://schemas.microsoft.com/office/drawing/2014/main" id="{B8CCD8A8-5AF6-077A-544E-2DDA903CF561}"/>
              </a:ext>
            </a:extLst>
          </p:cNvPr>
          <p:cNvSpPr/>
          <p:nvPr/>
        </p:nvSpPr>
        <p:spPr>
          <a:xfrm rot="2350164">
            <a:off x="7170111" y="3029748"/>
            <a:ext cx="36576" cy="225123"/>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a:ea typeface="+mn-ea"/>
              <a:cs typeface="+mn-cs"/>
            </a:endParaRPr>
          </a:p>
        </p:txBody>
      </p:sp>
      <p:sp>
        <p:nvSpPr>
          <p:cNvPr id="83" name="Rectangle 82">
            <a:extLst>
              <a:ext uri="{FF2B5EF4-FFF2-40B4-BE49-F238E27FC236}">
                <a16:creationId xmlns:a16="http://schemas.microsoft.com/office/drawing/2014/main" id="{3C619A23-CAE7-58B2-5E05-967AB2DA171C}"/>
              </a:ext>
            </a:extLst>
          </p:cNvPr>
          <p:cNvSpPr/>
          <p:nvPr/>
        </p:nvSpPr>
        <p:spPr>
          <a:xfrm rot="482632">
            <a:off x="6856007" y="3608082"/>
            <a:ext cx="36576" cy="225123"/>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a:ea typeface="+mn-ea"/>
              <a:cs typeface="+mn-cs"/>
            </a:endParaRPr>
          </a:p>
        </p:txBody>
      </p:sp>
      <p:sp>
        <p:nvSpPr>
          <p:cNvPr id="5" name="Freeform: Shape 4">
            <a:extLst>
              <a:ext uri="{FF2B5EF4-FFF2-40B4-BE49-F238E27FC236}">
                <a16:creationId xmlns:a16="http://schemas.microsoft.com/office/drawing/2014/main" id="{D1A42AF5-2A1B-6DA7-A7F6-87C0D36C33B9}"/>
              </a:ext>
            </a:extLst>
          </p:cNvPr>
          <p:cNvSpPr/>
          <p:nvPr/>
        </p:nvSpPr>
        <p:spPr>
          <a:xfrm>
            <a:off x="531871" y="3375084"/>
            <a:ext cx="2902902" cy="819610"/>
          </a:xfrm>
          <a:custGeom>
            <a:avLst/>
            <a:gdLst>
              <a:gd name="connsiteX0" fmla="*/ 0 w 3429000"/>
              <a:gd name="connsiteY0" fmla="*/ 114300 h 247650"/>
              <a:gd name="connsiteX1" fmla="*/ 57150 w 3429000"/>
              <a:gd name="connsiteY1" fmla="*/ 205740 h 247650"/>
              <a:gd name="connsiteX2" fmla="*/ 152400 w 3429000"/>
              <a:gd name="connsiteY2" fmla="*/ 140970 h 247650"/>
              <a:gd name="connsiteX3" fmla="*/ 186690 w 3429000"/>
              <a:gd name="connsiteY3" fmla="*/ 99060 h 247650"/>
              <a:gd name="connsiteX4" fmla="*/ 240030 w 3429000"/>
              <a:gd name="connsiteY4" fmla="*/ 76200 h 247650"/>
              <a:gd name="connsiteX5" fmla="*/ 274320 w 3429000"/>
              <a:gd name="connsiteY5" fmla="*/ 83820 h 247650"/>
              <a:gd name="connsiteX6" fmla="*/ 308610 w 3429000"/>
              <a:gd name="connsiteY6" fmla="*/ 137160 h 247650"/>
              <a:gd name="connsiteX7" fmla="*/ 407670 w 3429000"/>
              <a:gd name="connsiteY7" fmla="*/ 83820 h 247650"/>
              <a:gd name="connsiteX8" fmla="*/ 560070 w 3429000"/>
              <a:gd name="connsiteY8" fmla="*/ 175260 h 247650"/>
              <a:gd name="connsiteX9" fmla="*/ 605790 w 3429000"/>
              <a:gd name="connsiteY9" fmla="*/ 137160 h 247650"/>
              <a:gd name="connsiteX10" fmla="*/ 636270 w 3429000"/>
              <a:gd name="connsiteY10" fmla="*/ 140970 h 247650"/>
              <a:gd name="connsiteX11" fmla="*/ 739140 w 3429000"/>
              <a:gd name="connsiteY11" fmla="*/ 0 h 247650"/>
              <a:gd name="connsiteX12" fmla="*/ 735330 w 3429000"/>
              <a:gd name="connsiteY12" fmla="*/ 205740 h 247650"/>
              <a:gd name="connsiteX13" fmla="*/ 773430 w 3429000"/>
              <a:gd name="connsiteY13" fmla="*/ 194310 h 247650"/>
              <a:gd name="connsiteX14" fmla="*/ 811530 w 3429000"/>
              <a:gd name="connsiteY14" fmla="*/ 160020 h 247650"/>
              <a:gd name="connsiteX15" fmla="*/ 842010 w 3429000"/>
              <a:gd name="connsiteY15" fmla="*/ 129540 h 247650"/>
              <a:gd name="connsiteX16" fmla="*/ 891540 w 3429000"/>
              <a:gd name="connsiteY16" fmla="*/ 118110 h 247650"/>
              <a:gd name="connsiteX17" fmla="*/ 971550 w 3429000"/>
              <a:gd name="connsiteY17" fmla="*/ 110490 h 247650"/>
              <a:gd name="connsiteX18" fmla="*/ 967740 w 3429000"/>
              <a:gd name="connsiteY18" fmla="*/ 186690 h 247650"/>
              <a:gd name="connsiteX19" fmla="*/ 1028700 w 3429000"/>
              <a:gd name="connsiteY19" fmla="*/ 186690 h 247650"/>
              <a:gd name="connsiteX20" fmla="*/ 1066800 w 3429000"/>
              <a:gd name="connsiteY20" fmla="*/ 160020 h 247650"/>
              <a:gd name="connsiteX21" fmla="*/ 1154430 w 3429000"/>
              <a:gd name="connsiteY21" fmla="*/ 167640 h 247650"/>
              <a:gd name="connsiteX22" fmla="*/ 1192530 w 3429000"/>
              <a:gd name="connsiteY22" fmla="*/ 247650 h 247650"/>
              <a:gd name="connsiteX23" fmla="*/ 1276350 w 3429000"/>
              <a:gd name="connsiteY23" fmla="*/ 182880 h 247650"/>
              <a:gd name="connsiteX24" fmla="*/ 1310640 w 3429000"/>
              <a:gd name="connsiteY24" fmla="*/ 182880 h 247650"/>
              <a:gd name="connsiteX25" fmla="*/ 1322070 w 3429000"/>
              <a:gd name="connsiteY25" fmla="*/ 190500 h 247650"/>
              <a:gd name="connsiteX26" fmla="*/ 1409700 w 3429000"/>
              <a:gd name="connsiteY26" fmla="*/ 129540 h 247650"/>
              <a:gd name="connsiteX27" fmla="*/ 1470660 w 3429000"/>
              <a:gd name="connsiteY27" fmla="*/ 167640 h 247650"/>
              <a:gd name="connsiteX28" fmla="*/ 1588770 w 3429000"/>
              <a:gd name="connsiteY28" fmla="*/ 160020 h 247650"/>
              <a:gd name="connsiteX29" fmla="*/ 1642110 w 3429000"/>
              <a:gd name="connsiteY29" fmla="*/ 156210 h 247650"/>
              <a:gd name="connsiteX30" fmla="*/ 1684020 w 3429000"/>
              <a:gd name="connsiteY30" fmla="*/ 194310 h 247650"/>
              <a:gd name="connsiteX31" fmla="*/ 1733550 w 3429000"/>
              <a:gd name="connsiteY31" fmla="*/ 213360 h 247650"/>
              <a:gd name="connsiteX32" fmla="*/ 1756410 w 3429000"/>
              <a:gd name="connsiteY32" fmla="*/ 194310 h 247650"/>
              <a:gd name="connsiteX33" fmla="*/ 1824990 w 3429000"/>
              <a:gd name="connsiteY33" fmla="*/ 217170 h 247650"/>
              <a:gd name="connsiteX34" fmla="*/ 1920240 w 3429000"/>
              <a:gd name="connsiteY34" fmla="*/ 22860 h 247650"/>
              <a:gd name="connsiteX35" fmla="*/ 2065020 w 3429000"/>
              <a:gd name="connsiteY35" fmla="*/ 152400 h 247650"/>
              <a:gd name="connsiteX36" fmla="*/ 2137410 w 3429000"/>
              <a:gd name="connsiteY36" fmla="*/ 110490 h 247650"/>
              <a:gd name="connsiteX37" fmla="*/ 2164080 w 3429000"/>
              <a:gd name="connsiteY37" fmla="*/ 133350 h 247650"/>
              <a:gd name="connsiteX38" fmla="*/ 2255520 w 3429000"/>
              <a:gd name="connsiteY38" fmla="*/ 87630 h 247650"/>
              <a:gd name="connsiteX39" fmla="*/ 2472690 w 3429000"/>
              <a:gd name="connsiteY39" fmla="*/ 224790 h 247650"/>
              <a:gd name="connsiteX40" fmla="*/ 2651760 w 3429000"/>
              <a:gd name="connsiteY40" fmla="*/ 137160 h 247650"/>
              <a:gd name="connsiteX41" fmla="*/ 2708910 w 3429000"/>
              <a:gd name="connsiteY41" fmla="*/ 186690 h 247650"/>
              <a:gd name="connsiteX42" fmla="*/ 2800350 w 3429000"/>
              <a:gd name="connsiteY42" fmla="*/ 83820 h 247650"/>
              <a:gd name="connsiteX43" fmla="*/ 2884170 w 3429000"/>
              <a:gd name="connsiteY43" fmla="*/ 201930 h 247650"/>
              <a:gd name="connsiteX44" fmla="*/ 2948940 w 3429000"/>
              <a:gd name="connsiteY44" fmla="*/ 182880 h 247650"/>
              <a:gd name="connsiteX45" fmla="*/ 3025140 w 3429000"/>
              <a:gd name="connsiteY45" fmla="*/ 232410 h 247650"/>
              <a:gd name="connsiteX46" fmla="*/ 3017520 w 3429000"/>
              <a:gd name="connsiteY46" fmla="*/ 118110 h 247650"/>
              <a:gd name="connsiteX47" fmla="*/ 3086100 w 3429000"/>
              <a:gd name="connsiteY47" fmla="*/ 144780 h 247650"/>
              <a:gd name="connsiteX48" fmla="*/ 3150870 w 3429000"/>
              <a:gd name="connsiteY48" fmla="*/ 95250 h 247650"/>
              <a:gd name="connsiteX49" fmla="*/ 3242310 w 3429000"/>
              <a:gd name="connsiteY49" fmla="*/ 217170 h 247650"/>
              <a:gd name="connsiteX50" fmla="*/ 3276600 w 3429000"/>
              <a:gd name="connsiteY50" fmla="*/ 201930 h 247650"/>
              <a:gd name="connsiteX51" fmla="*/ 3360420 w 3429000"/>
              <a:gd name="connsiteY51" fmla="*/ 232410 h 247650"/>
              <a:gd name="connsiteX52" fmla="*/ 3368040 w 3429000"/>
              <a:gd name="connsiteY52" fmla="*/ 182880 h 247650"/>
              <a:gd name="connsiteX53" fmla="*/ 3383280 w 3429000"/>
              <a:gd name="connsiteY53" fmla="*/ 133350 h 247650"/>
              <a:gd name="connsiteX54" fmla="*/ 3429000 w 3429000"/>
              <a:gd name="connsiteY54" fmla="*/ 99060 h 247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Lst>
            <a:rect l="l" t="t" r="r" b="b"/>
            <a:pathLst>
              <a:path w="3429000" h="247650">
                <a:moveTo>
                  <a:pt x="0" y="114300"/>
                </a:moveTo>
                <a:lnTo>
                  <a:pt x="57150" y="205740"/>
                </a:lnTo>
                <a:lnTo>
                  <a:pt x="152400" y="140970"/>
                </a:lnTo>
                <a:lnTo>
                  <a:pt x="186690" y="99060"/>
                </a:lnTo>
                <a:lnTo>
                  <a:pt x="240030" y="76200"/>
                </a:lnTo>
                <a:lnTo>
                  <a:pt x="274320" y="83820"/>
                </a:lnTo>
                <a:lnTo>
                  <a:pt x="308610" y="137160"/>
                </a:lnTo>
                <a:lnTo>
                  <a:pt x="407670" y="83820"/>
                </a:lnTo>
                <a:lnTo>
                  <a:pt x="560070" y="175260"/>
                </a:lnTo>
                <a:lnTo>
                  <a:pt x="605790" y="137160"/>
                </a:lnTo>
                <a:lnTo>
                  <a:pt x="636270" y="140970"/>
                </a:lnTo>
                <a:lnTo>
                  <a:pt x="739140" y="0"/>
                </a:lnTo>
                <a:lnTo>
                  <a:pt x="735330" y="205740"/>
                </a:lnTo>
                <a:lnTo>
                  <a:pt x="773430" y="194310"/>
                </a:lnTo>
                <a:lnTo>
                  <a:pt x="811530" y="160020"/>
                </a:lnTo>
                <a:lnTo>
                  <a:pt x="842010" y="129540"/>
                </a:lnTo>
                <a:lnTo>
                  <a:pt x="891540" y="118110"/>
                </a:lnTo>
                <a:lnTo>
                  <a:pt x="971550" y="110490"/>
                </a:lnTo>
                <a:lnTo>
                  <a:pt x="967740" y="186690"/>
                </a:lnTo>
                <a:lnTo>
                  <a:pt x="1028700" y="186690"/>
                </a:lnTo>
                <a:lnTo>
                  <a:pt x="1066800" y="160020"/>
                </a:lnTo>
                <a:lnTo>
                  <a:pt x="1154430" y="167640"/>
                </a:lnTo>
                <a:lnTo>
                  <a:pt x="1192530" y="247650"/>
                </a:lnTo>
                <a:lnTo>
                  <a:pt x="1276350" y="182880"/>
                </a:lnTo>
                <a:lnTo>
                  <a:pt x="1310640" y="182880"/>
                </a:lnTo>
                <a:lnTo>
                  <a:pt x="1322070" y="190500"/>
                </a:lnTo>
                <a:lnTo>
                  <a:pt x="1409700" y="129540"/>
                </a:lnTo>
                <a:lnTo>
                  <a:pt x="1470660" y="167640"/>
                </a:lnTo>
                <a:lnTo>
                  <a:pt x="1588770" y="160020"/>
                </a:lnTo>
                <a:lnTo>
                  <a:pt x="1642110" y="156210"/>
                </a:lnTo>
                <a:lnTo>
                  <a:pt x="1684020" y="194310"/>
                </a:lnTo>
                <a:lnTo>
                  <a:pt x="1733550" y="213360"/>
                </a:lnTo>
                <a:lnTo>
                  <a:pt x="1756410" y="194310"/>
                </a:lnTo>
                <a:lnTo>
                  <a:pt x="1824990" y="217170"/>
                </a:lnTo>
                <a:lnTo>
                  <a:pt x="1920240" y="22860"/>
                </a:lnTo>
                <a:lnTo>
                  <a:pt x="2065020" y="152400"/>
                </a:lnTo>
                <a:lnTo>
                  <a:pt x="2137410" y="110490"/>
                </a:lnTo>
                <a:lnTo>
                  <a:pt x="2164080" y="133350"/>
                </a:lnTo>
                <a:lnTo>
                  <a:pt x="2255520" y="87630"/>
                </a:lnTo>
                <a:lnTo>
                  <a:pt x="2472690" y="224790"/>
                </a:lnTo>
                <a:lnTo>
                  <a:pt x="2651760" y="137160"/>
                </a:lnTo>
                <a:lnTo>
                  <a:pt x="2708910" y="186690"/>
                </a:lnTo>
                <a:lnTo>
                  <a:pt x="2800350" y="83820"/>
                </a:lnTo>
                <a:lnTo>
                  <a:pt x="2884170" y="201930"/>
                </a:lnTo>
                <a:lnTo>
                  <a:pt x="2948940" y="182880"/>
                </a:lnTo>
                <a:lnTo>
                  <a:pt x="3025140" y="232410"/>
                </a:lnTo>
                <a:lnTo>
                  <a:pt x="3017520" y="118110"/>
                </a:lnTo>
                <a:lnTo>
                  <a:pt x="3086100" y="144780"/>
                </a:lnTo>
                <a:lnTo>
                  <a:pt x="3150870" y="95250"/>
                </a:lnTo>
                <a:lnTo>
                  <a:pt x="3242310" y="217170"/>
                </a:lnTo>
                <a:lnTo>
                  <a:pt x="3276600" y="201930"/>
                </a:lnTo>
                <a:lnTo>
                  <a:pt x="3360420" y="232410"/>
                </a:lnTo>
                <a:lnTo>
                  <a:pt x="3368040" y="182880"/>
                </a:lnTo>
                <a:lnTo>
                  <a:pt x="3383280" y="133350"/>
                </a:lnTo>
                <a:lnTo>
                  <a:pt x="3429000" y="99060"/>
                </a:lnTo>
              </a:path>
            </a:pathLst>
          </a:custGeom>
          <a:noFill/>
          <a:ln w="1905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a:ea typeface="+mn-ea"/>
              <a:cs typeface="+mn-cs"/>
            </a:endParaRPr>
          </a:p>
        </p:txBody>
      </p:sp>
      <p:grpSp>
        <p:nvGrpSpPr>
          <p:cNvPr id="10" name="Group 9">
            <a:extLst>
              <a:ext uri="{FF2B5EF4-FFF2-40B4-BE49-F238E27FC236}">
                <a16:creationId xmlns:a16="http://schemas.microsoft.com/office/drawing/2014/main" id="{C4388288-196E-89B0-354B-D8D39A33DA93}"/>
              </a:ext>
            </a:extLst>
          </p:cNvPr>
          <p:cNvGrpSpPr/>
          <p:nvPr/>
        </p:nvGrpSpPr>
        <p:grpSpPr>
          <a:xfrm>
            <a:off x="5500722" y="3630050"/>
            <a:ext cx="1047502" cy="619045"/>
            <a:chOff x="2266839" y="3627605"/>
            <a:chExt cx="1047502" cy="619045"/>
          </a:xfrm>
        </p:grpSpPr>
        <p:sp>
          <p:nvSpPr>
            <p:cNvPr id="11" name="Oval 9">
              <a:extLst>
                <a:ext uri="{FF2B5EF4-FFF2-40B4-BE49-F238E27FC236}">
                  <a16:creationId xmlns:a16="http://schemas.microsoft.com/office/drawing/2014/main" id="{DE3026B5-29CA-D962-0271-B984CE63D2BB}"/>
                </a:ext>
              </a:extLst>
            </p:cNvPr>
            <p:cNvSpPr/>
            <p:nvPr/>
          </p:nvSpPr>
          <p:spPr>
            <a:xfrm>
              <a:off x="2840002" y="3694954"/>
              <a:ext cx="214851" cy="115381"/>
            </a:xfrm>
            <a:custGeom>
              <a:avLst/>
              <a:gdLst>
                <a:gd name="connsiteX0" fmla="*/ 0 w 502505"/>
                <a:gd name="connsiteY0" fmla="*/ 137983 h 275965"/>
                <a:gd name="connsiteX1" fmla="*/ 251253 w 502505"/>
                <a:gd name="connsiteY1" fmla="*/ 0 h 275965"/>
                <a:gd name="connsiteX2" fmla="*/ 502506 w 502505"/>
                <a:gd name="connsiteY2" fmla="*/ 137983 h 275965"/>
                <a:gd name="connsiteX3" fmla="*/ 251253 w 502505"/>
                <a:gd name="connsiteY3" fmla="*/ 275966 h 275965"/>
                <a:gd name="connsiteX4" fmla="*/ 0 w 502505"/>
                <a:gd name="connsiteY4" fmla="*/ 137983 h 275965"/>
                <a:gd name="connsiteX0" fmla="*/ 2443 w 504949"/>
                <a:gd name="connsiteY0" fmla="*/ 147064 h 285047"/>
                <a:gd name="connsiteX1" fmla="*/ 133235 w 504949"/>
                <a:gd name="connsiteY1" fmla="*/ 27871 h 285047"/>
                <a:gd name="connsiteX2" fmla="*/ 253696 w 504949"/>
                <a:gd name="connsiteY2" fmla="*/ 9081 h 285047"/>
                <a:gd name="connsiteX3" fmla="*/ 504949 w 504949"/>
                <a:gd name="connsiteY3" fmla="*/ 147064 h 285047"/>
                <a:gd name="connsiteX4" fmla="*/ 253696 w 504949"/>
                <a:gd name="connsiteY4" fmla="*/ 285047 h 285047"/>
                <a:gd name="connsiteX5" fmla="*/ 2443 w 504949"/>
                <a:gd name="connsiteY5" fmla="*/ 147064 h 285047"/>
                <a:gd name="connsiteX0" fmla="*/ 1967 w 504473"/>
                <a:gd name="connsiteY0" fmla="*/ 139452 h 277435"/>
                <a:gd name="connsiteX1" fmla="*/ 142284 w 504473"/>
                <a:gd name="connsiteY1" fmla="*/ 71059 h 277435"/>
                <a:gd name="connsiteX2" fmla="*/ 253220 w 504473"/>
                <a:gd name="connsiteY2" fmla="*/ 1469 h 277435"/>
                <a:gd name="connsiteX3" fmla="*/ 504473 w 504473"/>
                <a:gd name="connsiteY3" fmla="*/ 139452 h 277435"/>
                <a:gd name="connsiteX4" fmla="*/ 253220 w 504473"/>
                <a:gd name="connsiteY4" fmla="*/ 277435 h 277435"/>
                <a:gd name="connsiteX5" fmla="*/ 1967 w 504473"/>
                <a:gd name="connsiteY5" fmla="*/ 139452 h 277435"/>
                <a:gd name="connsiteX0" fmla="*/ 1967 w 506608"/>
                <a:gd name="connsiteY0" fmla="*/ 139111 h 277094"/>
                <a:gd name="connsiteX1" fmla="*/ 142284 w 506608"/>
                <a:gd name="connsiteY1" fmla="*/ 70718 h 277094"/>
                <a:gd name="connsiteX2" fmla="*/ 253220 w 506608"/>
                <a:gd name="connsiteY2" fmla="*/ 1128 h 277094"/>
                <a:gd name="connsiteX3" fmla="*/ 367709 w 506608"/>
                <a:gd name="connsiteY3" fmla="*/ 35793 h 277094"/>
                <a:gd name="connsiteX4" fmla="*/ 504473 w 506608"/>
                <a:gd name="connsiteY4" fmla="*/ 139111 h 277094"/>
                <a:gd name="connsiteX5" fmla="*/ 253220 w 506608"/>
                <a:gd name="connsiteY5" fmla="*/ 277094 h 277094"/>
                <a:gd name="connsiteX6" fmla="*/ 1967 w 506608"/>
                <a:gd name="connsiteY6" fmla="*/ 139111 h 277094"/>
                <a:gd name="connsiteX0" fmla="*/ 1967 w 506508"/>
                <a:gd name="connsiteY0" fmla="*/ 138086 h 276069"/>
                <a:gd name="connsiteX1" fmla="*/ 142284 w 506508"/>
                <a:gd name="connsiteY1" fmla="*/ 69693 h 276069"/>
                <a:gd name="connsiteX2" fmla="*/ 253220 w 506508"/>
                <a:gd name="connsiteY2" fmla="*/ 103 h 276069"/>
                <a:gd name="connsiteX3" fmla="*/ 361359 w 506508"/>
                <a:gd name="connsiteY3" fmla="*/ 85568 h 276069"/>
                <a:gd name="connsiteX4" fmla="*/ 504473 w 506508"/>
                <a:gd name="connsiteY4" fmla="*/ 138086 h 276069"/>
                <a:gd name="connsiteX5" fmla="*/ 253220 w 506508"/>
                <a:gd name="connsiteY5" fmla="*/ 276069 h 276069"/>
                <a:gd name="connsiteX6" fmla="*/ 1967 w 506508"/>
                <a:gd name="connsiteY6" fmla="*/ 138086 h 276069"/>
                <a:gd name="connsiteX0" fmla="*/ 1967 w 510307"/>
                <a:gd name="connsiteY0" fmla="*/ 138086 h 276800"/>
                <a:gd name="connsiteX1" fmla="*/ 142284 w 510307"/>
                <a:gd name="connsiteY1" fmla="*/ 69693 h 276800"/>
                <a:gd name="connsiteX2" fmla="*/ 253220 w 510307"/>
                <a:gd name="connsiteY2" fmla="*/ 103 h 276800"/>
                <a:gd name="connsiteX3" fmla="*/ 361359 w 510307"/>
                <a:gd name="connsiteY3" fmla="*/ 85568 h 276800"/>
                <a:gd name="connsiteX4" fmla="*/ 504473 w 510307"/>
                <a:gd name="connsiteY4" fmla="*/ 138086 h 276800"/>
                <a:gd name="connsiteX5" fmla="*/ 459783 w 510307"/>
                <a:gd name="connsiteY5" fmla="*/ 190342 h 276800"/>
                <a:gd name="connsiteX6" fmla="*/ 253220 w 510307"/>
                <a:gd name="connsiteY6" fmla="*/ 276069 h 276800"/>
                <a:gd name="connsiteX7" fmla="*/ 1967 w 510307"/>
                <a:gd name="connsiteY7" fmla="*/ 138086 h 276800"/>
                <a:gd name="connsiteX0" fmla="*/ 1967 w 506197"/>
                <a:gd name="connsiteY0" fmla="*/ 138086 h 277715"/>
                <a:gd name="connsiteX1" fmla="*/ 142284 w 506197"/>
                <a:gd name="connsiteY1" fmla="*/ 69693 h 277715"/>
                <a:gd name="connsiteX2" fmla="*/ 253220 w 506197"/>
                <a:gd name="connsiteY2" fmla="*/ 103 h 277715"/>
                <a:gd name="connsiteX3" fmla="*/ 361359 w 506197"/>
                <a:gd name="connsiteY3" fmla="*/ 85568 h 277715"/>
                <a:gd name="connsiteX4" fmla="*/ 504473 w 506197"/>
                <a:gd name="connsiteY4" fmla="*/ 138086 h 277715"/>
                <a:gd name="connsiteX5" fmla="*/ 374058 w 506197"/>
                <a:gd name="connsiteY5" fmla="*/ 209392 h 277715"/>
                <a:gd name="connsiteX6" fmla="*/ 253220 w 506197"/>
                <a:gd name="connsiteY6" fmla="*/ 276069 h 277715"/>
                <a:gd name="connsiteX7" fmla="*/ 1967 w 506197"/>
                <a:gd name="connsiteY7" fmla="*/ 138086 h 277715"/>
                <a:gd name="connsiteX0" fmla="*/ 1967 w 506197"/>
                <a:gd name="connsiteY0" fmla="*/ 138086 h 277399"/>
                <a:gd name="connsiteX1" fmla="*/ 142284 w 506197"/>
                <a:gd name="connsiteY1" fmla="*/ 69693 h 277399"/>
                <a:gd name="connsiteX2" fmla="*/ 253220 w 506197"/>
                <a:gd name="connsiteY2" fmla="*/ 103 h 277399"/>
                <a:gd name="connsiteX3" fmla="*/ 361359 w 506197"/>
                <a:gd name="connsiteY3" fmla="*/ 85568 h 277399"/>
                <a:gd name="connsiteX4" fmla="*/ 504473 w 506197"/>
                <a:gd name="connsiteY4" fmla="*/ 138086 h 277399"/>
                <a:gd name="connsiteX5" fmla="*/ 374058 w 506197"/>
                <a:gd name="connsiteY5" fmla="*/ 209392 h 277399"/>
                <a:gd name="connsiteX6" fmla="*/ 253220 w 506197"/>
                <a:gd name="connsiteY6" fmla="*/ 276069 h 277399"/>
                <a:gd name="connsiteX7" fmla="*/ 1967 w 506197"/>
                <a:gd name="connsiteY7" fmla="*/ 138086 h 277399"/>
                <a:gd name="connsiteX0" fmla="*/ 634 w 504864"/>
                <a:gd name="connsiteY0" fmla="*/ 137997 h 277310"/>
                <a:gd name="connsiteX1" fmla="*/ 182226 w 504864"/>
                <a:gd name="connsiteY1" fmla="*/ 91829 h 277310"/>
                <a:gd name="connsiteX2" fmla="*/ 251887 w 504864"/>
                <a:gd name="connsiteY2" fmla="*/ 14 h 277310"/>
                <a:gd name="connsiteX3" fmla="*/ 360026 w 504864"/>
                <a:gd name="connsiteY3" fmla="*/ 85479 h 277310"/>
                <a:gd name="connsiteX4" fmla="*/ 503140 w 504864"/>
                <a:gd name="connsiteY4" fmla="*/ 137997 h 277310"/>
                <a:gd name="connsiteX5" fmla="*/ 372725 w 504864"/>
                <a:gd name="connsiteY5" fmla="*/ 209303 h 277310"/>
                <a:gd name="connsiteX6" fmla="*/ 251887 w 504864"/>
                <a:gd name="connsiteY6" fmla="*/ 275980 h 277310"/>
                <a:gd name="connsiteX7" fmla="*/ 634 w 504864"/>
                <a:gd name="connsiteY7" fmla="*/ 137997 h 277310"/>
                <a:gd name="connsiteX0" fmla="*/ 634 w 449297"/>
                <a:gd name="connsiteY0" fmla="*/ 137997 h 277310"/>
                <a:gd name="connsiteX1" fmla="*/ 182226 w 449297"/>
                <a:gd name="connsiteY1" fmla="*/ 91829 h 277310"/>
                <a:gd name="connsiteX2" fmla="*/ 251887 w 449297"/>
                <a:gd name="connsiteY2" fmla="*/ 14 h 277310"/>
                <a:gd name="connsiteX3" fmla="*/ 360026 w 449297"/>
                <a:gd name="connsiteY3" fmla="*/ 85479 h 277310"/>
                <a:gd name="connsiteX4" fmla="*/ 445990 w 449297"/>
                <a:gd name="connsiteY4" fmla="*/ 134822 h 277310"/>
                <a:gd name="connsiteX5" fmla="*/ 372725 w 449297"/>
                <a:gd name="connsiteY5" fmla="*/ 209303 h 277310"/>
                <a:gd name="connsiteX6" fmla="*/ 251887 w 449297"/>
                <a:gd name="connsiteY6" fmla="*/ 275980 h 277310"/>
                <a:gd name="connsiteX7" fmla="*/ 634 w 449297"/>
                <a:gd name="connsiteY7" fmla="*/ 137997 h 277310"/>
                <a:gd name="connsiteX0" fmla="*/ 634 w 454480"/>
                <a:gd name="connsiteY0" fmla="*/ 137997 h 277310"/>
                <a:gd name="connsiteX1" fmla="*/ 182226 w 454480"/>
                <a:gd name="connsiteY1" fmla="*/ 91829 h 277310"/>
                <a:gd name="connsiteX2" fmla="*/ 251887 w 454480"/>
                <a:gd name="connsiteY2" fmla="*/ 14 h 277310"/>
                <a:gd name="connsiteX3" fmla="*/ 360026 w 454480"/>
                <a:gd name="connsiteY3" fmla="*/ 85479 h 277310"/>
                <a:gd name="connsiteX4" fmla="*/ 445990 w 454480"/>
                <a:gd name="connsiteY4" fmla="*/ 134822 h 277310"/>
                <a:gd name="connsiteX5" fmla="*/ 372725 w 454480"/>
                <a:gd name="connsiteY5" fmla="*/ 209303 h 277310"/>
                <a:gd name="connsiteX6" fmla="*/ 251887 w 454480"/>
                <a:gd name="connsiteY6" fmla="*/ 275980 h 277310"/>
                <a:gd name="connsiteX7" fmla="*/ 634 w 454480"/>
                <a:gd name="connsiteY7" fmla="*/ 137997 h 277310"/>
                <a:gd name="connsiteX0" fmla="*/ 1627 w 357048"/>
                <a:gd name="connsiteY0" fmla="*/ 207847 h 275980"/>
                <a:gd name="connsiteX1" fmla="*/ 84794 w 357048"/>
                <a:gd name="connsiteY1" fmla="*/ 91829 h 275980"/>
                <a:gd name="connsiteX2" fmla="*/ 154455 w 357048"/>
                <a:gd name="connsiteY2" fmla="*/ 14 h 275980"/>
                <a:gd name="connsiteX3" fmla="*/ 262594 w 357048"/>
                <a:gd name="connsiteY3" fmla="*/ 85479 h 275980"/>
                <a:gd name="connsiteX4" fmla="*/ 348558 w 357048"/>
                <a:gd name="connsiteY4" fmla="*/ 134822 h 275980"/>
                <a:gd name="connsiteX5" fmla="*/ 275293 w 357048"/>
                <a:gd name="connsiteY5" fmla="*/ 209303 h 275980"/>
                <a:gd name="connsiteX6" fmla="*/ 154455 w 357048"/>
                <a:gd name="connsiteY6" fmla="*/ 275980 h 275980"/>
                <a:gd name="connsiteX7" fmla="*/ 1627 w 357048"/>
                <a:gd name="connsiteY7" fmla="*/ 207847 h 2759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57048" h="275980">
                  <a:moveTo>
                    <a:pt x="1627" y="207847"/>
                  </a:moveTo>
                  <a:cubicBezTo>
                    <a:pt x="-9983" y="177155"/>
                    <a:pt x="42918" y="114826"/>
                    <a:pt x="84794" y="91829"/>
                  </a:cubicBezTo>
                  <a:cubicBezTo>
                    <a:pt x="126670" y="68832"/>
                    <a:pt x="124822" y="1072"/>
                    <a:pt x="154455" y="14"/>
                  </a:cubicBezTo>
                  <a:cubicBezTo>
                    <a:pt x="184088" y="-1044"/>
                    <a:pt x="220718" y="62482"/>
                    <a:pt x="262594" y="85479"/>
                  </a:cubicBezTo>
                  <a:cubicBezTo>
                    <a:pt x="304470" y="108476"/>
                    <a:pt x="382954" y="79260"/>
                    <a:pt x="348558" y="134822"/>
                  </a:cubicBezTo>
                  <a:cubicBezTo>
                    <a:pt x="364962" y="152284"/>
                    <a:pt x="317169" y="186306"/>
                    <a:pt x="275293" y="209303"/>
                  </a:cubicBezTo>
                  <a:cubicBezTo>
                    <a:pt x="182617" y="216425"/>
                    <a:pt x="200066" y="276223"/>
                    <a:pt x="154455" y="275980"/>
                  </a:cubicBezTo>
                  <a:cubicBezTo>
                    <a:pt x="108844" y="275737"/>
                    <a:pt x="13237" y="238539"/>
                    <a:pt x="1627" y="207847"/>
                  </a:cubicBezTo>
                  <a:close/>
                </a:path>
              </a:pathLst>
            </a:custGeom>
            <a:gradFill flip="none" rotWithShape="1">
              <a:gsLst>
                <a:gs pos="0">
                  <a:srgbClr val="FFC000"/>
                </a:gs>
                <a:gs pos="77000">
                  <a:schemeClr val="accent5"/>
                </a:gs>
              </a:gsLst>
              <a:path path="circle">
                <a:fillToRect r="100000" b="100000"/>
              </a:path>
              <a:tileRect l="-100000" t="-100000"/>
            </a:gradFill>
            <a:ln>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a:ea typeface="+mn-ea"/>
                <a:cs typeface="+mn-cs"/>
              </a:endParaRPr>
            </a:p>
          </p:txBody>
        </p:sp>
        <p:sp>
          <p:nvSpPr>
            <p:cNvPr id="12" name="TextBox 11">
              <a:extLst>
                <a:ext uri="{FF2B5EF4-FFF2-40B4-BE49-F238E27FC236}">
                  <a16:creationId xmlns:a16="http://schemas.microsoft.com/office/drawing/2014/main" id="{61D7AE02-3DE6-FF16-6013-C62E4078A0EE}"/>
                </a:ext>
              </a:extLst>
            </p:cNvPr>
            <p:cNvSpPr txBox="1"/>
            <p:nvPr/>
          </p:nvSpPr>
          <p:spPr>
            <a:xfrm>
              <a:off x="2266839" y="3627605"/>
              <a:ext cx="583814" cy="246221"/>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rgbClr val="A71919"/>
                  </a:solidFill>
                  <a:effectLst/>
                  <a:uLnTx/>
                  <a:uFillTx/>
                  <a:latin typeface="Arial"/>
                  <a:ea typeface="+mn-ea"/>
                  <a:cs typeface="+mn-cs"/>
                </a:rPr>
                <a:t>Tumor</a:t>
              </a:r>
            </a:p>
          </p:txBody>
        </p:sp>
        <p:sp>
          <p:nvSpPr>
            <p:cNvPr id="13" name="Freeform: Shape 12">
              <a:extLst>
                <a:ext uri="{FF2B5EF4-FFF2-40B4-BE49-F238E27FC236}">
                  <a16:creationId xmlns:a16="http://schemas.microsoft.com/office/drawing/2014/main" id="{9F8292B1-B4D7-789E-312E-8551F242632E}"/>
                </a:ext>
              </a:extLst>
            </p:cNvPr>
            <p:cNvSpPr/>
            <p:nvPr/>
          </p:nvSpPr>
          <p:spPr>
            <a:xfrm rot="17966179">
              <a:off x="2945182" y="3877492"/>
              <a:ext cx="309687" cy="428630"/>
            </a:xfrm>
            <a:custGeom>
              <a:avLst/>
              <a:gdLst>
                <a:gd name="connsiteX0" fmla="*/ 261258 w 261258"/>
                <a:gd name="connsiteY0" fmla="*/ 0 h 455334"/>
                <a:gd name="connsiteX1" fmla="*/ 0 w 261258"/>
                <a:gd name="connsiteY1" fmla="*/ 455334 h 455334"/>
                <a:gd name="connsiteX0" fmla="*/ 261258 w 261258"/>
                <a:gd name="connsiteY0" fmla="*/ 0 h 455334"/>
                <a:gd name="connsiteX1" fmla="*/ 0 w 261258"/>
                <a:gd name="connsiteY1" fmla="*/ 455334 h 455334"/>
                <a:gd name="connsiteX0" fmla="*/ 261258 w 261258"/>
                <a:gd name="connsiteY0" fmla="*/ 0 h 455334"/>
                <a:gd name="connsiteX1" fmla="*/ 0 w 261258"/>
                <a:gd name="connsiteY1" fmla="*/ 455334 h 455334"/>
                <a:gd name="connsiteX0" fmla="*/ 261258 w 261258"/>
                <a:gd name="connsiteY0" fmla="*/ 0 h 455334"/>
                <a:gd name="connsiteX1" fmla="*/ 0 w 261258"/>
                <a:gd name="connsiteY1" fmla="*/ 455334 h 455334"/>
              </a:gdLst>
              <a:ahLst/>
              <a:cxnLst>
                <a:cxn ang="0">
                  <a:pos x="connsiteX0" y="connsiteY0"/>
                </a:cxn>
                <a:cxn ang="0">
                  <a:pos x="connsiteX1" y="connsiteY1"/>
                </a:cxn>
              </a:cxnLst>
              <a:rect l="l" t="t" r="r" b="b"/>
              <a:pathLst>
                <a:path w="261258" h="455334">
                  <a:moveTo>
                    <a:pt x="261258" y="0"/>
                  </a:moveTo>
                  <a:cubicBezTo>
                    <a:pt x="-8708" y="177903"/>
                    <a:pt x="16173" y="277430"/>
                    <a:pt x="0" y="455334"/>
                  </a:cubicBezTo>
                </a:path>
              </a:pathLst>
            </a:custGeom>
            <a:noFill/>
            <a:ln w="38100">
              <a:solidFill>
                <a:schemeClr val="accent3"/>
              </a:solidFill>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a:ea typeface="+mn-ea"/>
                <a:cs typeface="+mn-cs"/>
              </a:endParaRPr>
            </a:p>
          </p:txBody>
        </p:sp>
      </p:grpSp>
      <p:grpSp>
        <p:nvGrpSpPr>
          <p:cNvPr id="14" name="Group 13">
            <a:extLst>
              <a:ext uri="{FF2B5EF4-FFF2-40B4-BE49-F238E27FC236}">
                <a16:creationId xmlns:a16="http://schemas.microsoft.com/office/drawing/2014/main" id="{E60DBD71-E8FC-2A55-0BAA-38C6A4315FCE}"/>
              </a:ext>
            </a:extLst>
          </p:cNvPr>
          <p:cNvGrpSpPr/>
          <p:nvPr/>
        </p:nvGrpSpPr>
        <p:grpSpPr>
          <a:xfrm rot="3699754">
            <a:off x="6414460" y="5776661"/>
            <a:ext cx="273650" cy="415710"/>
            <a:chOff x="3984047" y="5126675"/>
            <a:chExt cx="273650" cy="415710"/>
          </a:xfrm>
        </p:grpSpPr>
        <p:sp>
          <p:nvSpPr>
            <p:cNvPr id="15" name="Oval 14">
              <a:extLst>
                <a:ext uri="{FF2B5EF4-FFF2-40B4-BE49-F238E27FC236}">
                  <a16:creationId xmlns:a16="http://schemas.microsoft.com/office/drawing/2014/main" id="{D4F1DF47-59D0-51A8-E809-B2B3FC080C1F}"/>
                </a:ext>
              </a:extLst>
            </p:cNvPr>
            <p:cNvSpPr/>
            <p:nvPr/>
          </p:nvSpPr>
          <p:spPr>
            <a:xfrm>
              <a:off x="3984047" y="5252538"/>
              <a:ext cx="109728" cy="109728"/>
            </a:xfrm>
            <a:prstGeom prst="ellipse">
              <a:avLst/>
            </a:prstGeom>
            <a:gradFill flip="none" rotWithShape="1">
              <a:gsLst>
                <a:gs pos="95575">
                  <a:srgbClr val="FFC000"/>
                </a:gs>
                <a:gs pos="45000">
                  <a:srgbClr val="FFFF00"/>
                </a:gs>
                <a:gs pos="0">
                  <a:srgbClr val="FFFFBD"/>
                </a:gs>
              </a:gsLst>
              <a:path path="circle">
                <a:fillToRect l="50000" t="50000" r="50000" b="50000"/>
              </a:path>
              <a:tileRect/>
            </a:gra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a:ea typeface="+mn-ea"/>
                <a:cs typeface="+mn-cs"/>
              </a:endParaRPr>
            </a:p>
          </p:txBody>
        </p:sp>
        <p:sp>
          <p:nvSpPr>
            <p:cNvPr id="16" name="Oval 15">
              <a:extLst>
                <a:ext uri="{FF2B5EF4-FFF2-40B4-BE49-F238E27FC236}">
                  <a16:creationId xmlns:a16="http://schemas.microsoft.com/office/drawing/2014/main" id="{208613ED-325F-6E53-D951-3C28E52156A6}"/>
                </a:ext>
              </a:extLst>
            </p:cNvPr>
            <p:cNvSpPr/>
            <p:nvPr/>
          </p:nvSpPr>
          <p:spPr>
            <a:xfrm>
              <a:off x="4147969" y="5301430"/>
              <a:ext cx="109728" cy="109728"/>
            </a:xfrm>
            <a:prstGeom prst="ellipse">
              <a:avLst/>
            </a:prstGeom>
            <a:gradFill flip="none" rotWithShape="1">
              <a:gsLst>
                <a:gs pos="95575">
                  <a:srgbClr val="FFC000"/>
                </a:gs>
                <a:gs pos="45000">
                  <a:srgbClr val="FFFF00"/>
                </a:gs>
                <a:gs pos="0">
                  <a:srgbClr val="FFFFBD"/>
                </a:gs>
              </a:gsLst>
              <a:path path="circle">
                <a:fillToRect l="50000" t="50000" r="50000" b="50000"/>
              </a:path>
              <a:tileRect/>
            </a:gra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a:ea typeface="+mn-ea"/>
                <a:cs typeface="+mn-cs"/>
              </a:endParaRPr>
            </a:p>
          </p:txBody>
        </p:sp>
        <p:sp>
          <p:nvSpPr>
            <p:cNvPr id="17" name="Oval 16">
              <a:extLst>
                <a:ext uri="{FF2B5EF4-FFF2-40B4-BE49-F238E27FC236}">
                  <a16:creationId xmlns:a16="http://schemas.microsoft.com/office/drawing/2014/main" id="{C253B5FC-48AE-11E9-D793-91C9FB18FB74}"/>
                </a:ext>
              </a:extLst>
            </p:cNvPr>
            <p:cNvSpPr/>
            <p:nvPr/>
          </p:nvSpPr>
          <p:spPr>
            <a:xfrm>
              <a:off x="4117544" y="5126675"/>
              <a:ext cx="109728" cy="109728"/>
            </a:xfrm>
            <a:prstGeom prst="ellipse">
              <a:avLst/>
            </a:prstGeom>
            <a:gradFill flip="none" rotWithShape="1">
              <a:gsLst>
                <a:gs pos="95575">
                  <a:srgbClr val="FFC000"/>
                </a:gs>
                <a:gs pos="45000">
                  <a:srgbClr val="FFFF00"/>
                </a:gs>
                <a:gs pos="0">
                  <a:srgbClr val="FFFFBD"/>
                </a:gs>
              </a:gsLst>
              <a:path path="circle">
                <a:fillToRect l="50000" t="50000" r="50000" b="50000"/>
              </a:path>
              <a:tileRect/>
            </a:gra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a:ea typeface="+mn-ea"/>
                <a:cs typeface="+mn-cs"/>
              </a:endParaRPr>
            </a:p>
          </p:txBody>
        </p:sp>
        <p:sp>
          <p:nvSpPr>
            <p:cNvPr id="18" name="Oval 17">
              <a:extLst>
                <a:ext uri="{FF2B5EF4-FFF2-40B4-BE49-F238E27FC236}">
                  <a16:creationId xmlns:a16="http://schemas.microsoft.com/office/drawing/2014/main" id="{AE04B9C5-5087-85E7-9CB7-CD2BC8ED4977}"/>
                </a:ext>
              </a:extLst>
            </p:cNvPr>
            <p:cNvSpPr/>
            <p:nvPr/>
          </p:nvSpPr>
          <p:spPr>
            <a:xfrm>
              <a:off x="4073766" y="5432657"/>
              <a:ext cx="109728" cy="109728"/>
            </a:xfrm>
            <a:prstGeom prst="ellipse">
              <a:avLst/>
            </a:prstGeom>
            <a:gradFill flip="none" rotWithShape="1">
              <a:gsLst>
                <a:gs pos="95575">
                  <a:srgbClr val="FFC000"/>
                </a:gs>
                <a:gs pos="45000">
                  <a:srgbClr val="FFFF00"/>
                </a:gs>
                <a:gs pos="0">
                  <a:srgbClr val="FFFFBD"/>
                </a:gs>
              </a:gsLst>
              <a:path path="circle">
                <a:fillToRect l="50000" t="50000" r="50000" b="50000"/>
              </a:path>
              <a:tileRect/>
            </a:gra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a:ea typeface="+mn-ea"/>
                <a:cs typeface="+mn-cs"/>
              </a:endParaRPr>
            </a:p>
          </p:txBody>
        </p:sp>
      </p:grpSp>
      <p:cxnSp>
        <p:nvCxnSpPr>
          <p:cNvPr id="21" name="Straight Connector 20">
            <a:extLst>
              <a:ext uri="{FF2B5EF4-FFF2-40B4-BE49-F238E27FC236}">
                <a16:creationId xmlns:a16="http://schemas.microsoft.com/office/drawing/2014/main" id="{9EAB87C6-ADE2-8C2B-3576-0189DDA681C6}"/>
              </a:ext>
            </a:extLst>
          </p:cNvPr>
          <p:cNvCxnSpPr>
            <a:cxnSpLocks/>
          </p:cNvCxnSpPr>
          <p:nvPr/>
        </p:nvCxnSpPr>
        <p:spPr>
          <a:xfrm flipH="1">
            <a:off x="7600403" y="2898411"/>
            <a:ext cx="813952" cy="530589"/>
          </a:xfrm>
          <a:prstGeom prst="line">
            <a:avLst/>
          </a:prstGeom>
          <a:ln w="19050">
            <a:solidFill>
              <a:schemeClr val="accent5"/>
            </a:solidFill>
            <a:prstDash val="sysDot"/>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4A055C50-F242-1A90-CE52-B9C9DD48F192}"/>
              </a:ext>
            </a:extLst>
          </p:cNvPr>
          <p:cNvCxnSpPr>
            <a:cxnSpLocks/>
          </p:cNvCxnSpPr>
          <p:nvPr/>
        </p:nvCxnSpPr>
        <p:spPr>
          <a:xfrm flipH="1">
            <a:off x="7884819" y="5457696"/>
            <a:ext cx="851126" cy="0"/>
          </a:xfrm>
          <a:prstGeom prst="line">
            <a:avLst/>
          </a:prstGeom>
          <a:ln w="19050">
            <a:solidFill>
              <a:schemeClr val="accent5"/>
            </a:solidFill>
            <a:prstDash val="sysDot"/>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AC91FB27-50F5-4732-CFB4-D63788845CA2}"/>
              </a:ext>
            </a:extLst>
          </p:cNvPr>
          <p:cNvCxnSpPr>
            <a:cxnSpLocks/>
          </p:cNvCxnSpPr>
          <p:nvPr/>
        </p:nvCxnSpPr>
        <p:spPr>
          <a:xfrm flipH="1">
            <a:off x="7494278" y="2898411"/>
            <a:ext cx="920077" cy="914369"/>
          </a:xfrm>
          <a:prstGeom prst="line">
            <a:avLst/>
          </a:prstGeom>
          <a:ln w="19050">
            <a:solidFill>
              <a:schemeClr val="accent5"/>
            </a:solidFill>
            <a:prstDash val="sysDot"/>
          </a:ln>
        </p:spPr>
        <p:style>
          <a:lnRef idx="1">
            <a:schemeClr val="accent1"/>
          </a:lnRef>
          <a:fillRef idx="0">
            <a:schemeClr val="accent1"/>
          </a:fillRef>
          <a:effectRef idx="0">
            <a:schemeClr val="accent1"/>
          </a:effectRef>
          <a:fontRef idx="minor">
            <a:schemeClr val="tx1"/>
          </a:fontRef>
        </p:style>
      </p:cxnSp>
      <p:sp>
        <p:nvSpPr>
          <p:cNvPr id="34" name="Rectangle: Rounded Corners 33">
            <a:extLst>
              <a:ext uri="{FF2B5EF4-FFF2-40B4-BE49-F238E27FC236}">
                <a16:creationId xmlns:a16="http://schemas.microsoft.com/office/drawing/2014/main" id="{574D2647-3C48-9F62-1F65-00D8AF803B68}"/>
              </a:ext>
            </a:extLst>
          </p:cNvPr>
          <p:cNvSpPr/>
          <p:nvPr/>
        </p:nvSpPr>
        <p:spPr>
          <a:xfrm>
            <a:off x="8273588" y="2010780"/>
            <a:ext cx="3541926" cy="2169754"/>
          </a:xfrm>
          <a:prstGeom prst="roundRect">
            <a:avLst>
              <a:gd name="adj" fmla="val 6750"/>
            </a:avLst>
          </a:prstGeom>
          <a:solidFill>
            <a:srgbClr val="E7E6E6"/>
          </a:solidFill>
          <a:ln w="285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Arial"/>
                <a:ea typeface="+mn-ea"/>
                <a:cs typeface="+mn-cs"/>
              </a:rPr>
              <a:t>Increased cortisol impairs circadian CRH release and potentially also the HPA </a:t>
            </a:r>
            <a:r>
              <a:rPr kumimoji="0" lang="en-US" sz="1600" b="0" i="1" u="none" strike="noStrike" kern="1200" cap="none" spc="0" normalizeH="0" baseline="0" noProof="0" dirty="0">
                <a:ln>
                  <a:noFill/>
                </a:ln>
                <a:solidFill>
                  <a:prstClr val="black"/>
                </a:solidFill>
                <a:effectLst/>
                <a:uLnTx/>
                <a:uFillTx/>
                <a:latin typeface="Arial"/>
                <a:ea typeface="+mn-ea"/>
                <a:cs typeface="+mn-cs"/>
              </a:rPr>
              <a:t>CLOCK</a:t>
            </a:r>
            <a:r>
              <a:rPr kumimoji="0" lang="en-US" sz="1600" b="0" i="0" u="none" strike="noStrike" kern="1200" cap="none" spc="0" normalizeH="0" baseline="0" noProof="0" dirty="0">
                <a:ln>
                  <a:noFill/>
                </a:ln>
                <a:solidFill>
                  <a:prstClr val="black"/>
                </a:solidFill>
                <a:effectLst/>
                <a:uLnTx/>
                <a:uFillTx/>
                <a:latin typeface="Arial"/>
                <a:ea typeface="+mn-ea"/>
                <a:cs typeface="+mn-cs"/>
              </a:rPr>
              <a:t> genes, leading to </a:t>
            </a:r>
            <a:r>
              <a:rPr kumimoji="0" lang="en-US" sz="1600" b="1" i="0" u="none" strike="noStrike" kern="1200" cap="none" spc="0" normalizeH="0" baseline="0" noProof="0" dirty="0">
                <a:ln>
                  <a:noFill/>
                </a:ln>
                <a:solidFill>
                  <a:srgbClr val="000000"/>
                </a:solidFill>
                <a:effectLst/>
                <a:uLnTx/>
                <a:uFillTx/>
                <a:latin typeface="Arial"/>
                <a:ea typeface="+mn-ea"/>
                <a:cs typeface="+mn-cs"/>
              </a:rPr>
              <a:t>abnormal cortisol rhythm.</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Arial"/>
                <a:ea typeface="+mn-ea"/>
                <a:cs typeface="+mn-cs"/>
              </a:rPr>
              <a:t>Adenomas may also be resistant to the cortisol feedback loop, resulting in </a:t>
            </a:r>
            <a:r>
              <a:rPr kumimoji="0" lang="en-US" sz="1600" b="1" i="0" u="none" strike="noStrike" kern="1200" cap="none" spc="0" normalizeH="0" baseline="0" noProof="0" dirty="0">
                <a:ln>
                  <a:noFill/>
                </a:ln>
                <a:solidFill>
                  <a:srgbClr val="000000"/>
                </a:solidFill>
                <a:effectLst/>
                <a:uLnTx/>
                <a:uFillTx/>
                <a:latin typeface="Arial"/>
                <a:ea typeface="+mn-ea"/>
                <a:cs typeface="+mn-cs"/>
              </a:rPr>
              <a:t>loss of pulsatile ACTH signaling.</a:t>
            </a:r>
            <a:r>
              <a:rPr kumimoji="0" lang="en-US" sz="1600" b="0" i="0" u="none" strike="noStrike" kern="1200" cap="none" spc="0" normalizeH="0" baseline="30000" noProof="0" dirty="0">
                <a:ln>
                  <a:noFill/>
                </a:ln>
                <a:solidFill>
                  <a:srgbClr val="000000"/>
                </a:solidFill>
                <a:effectLst/>
                <a:uLnTx/>
                <a:uFillTx/>
                <a:latin typeface="Arial"/>
                <a:ea typeface="+mn-ea"/>
                <a:cs typeface="+mn-cs"/>
              </a:rPr>
              <a:t>1,2</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78" name="Rectangle: Rounded Corners 77">
            <a:extLst>
              <a:ext uri="{FF2B5EF4-FFF2-40B4-BE49-F238E27FC236}">
                <a16:creationId xmlns:a16="http://schemas.microsoft.com/office/drawing/2014/main" id="{C7FF486A-E9B9-DC15-B1F8-D63D8DDB51C3}"/>
              </a:ext>
            </a:extLst>
          </p:cNvPr>
          <p:cNvSpPr/>
          <p:nvPr/>
        </p:nvSpPr>
        <p:spPr>
          <a:xfrm>
            <a:off x="8273588" y="4739680"/>
            <a:ext cx="3541926" cy="1297791"/>
          </a:xfrm>
          <a:prstGeom prst="roundRect">
            <a:avLst>
              <a:gd name="adj" fmla="val 6750"/>
            </a:avLst>
          </a:prstGeom>
          <a:solidFill>
            <a:srgbClr val="E7E6E6"/>
          </a:solidFill>
          <a:ln w="285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1" u="none" strike="noStrike" kern="1200" cap="none" spc="0" normalizeH="0" baseline="0" noProof="0" dirty="0">
                <a:ln>
                  <a:noFill/>
                </a:ln>
                <a:solidFill>
                  <a:prstClr val="black"/>
                </a:solidFill>
                <a:effectLst/>
                <a:uLnTx/>
                <a:uFillTx/>
                <a:latin typeface="Arial"/>
                <a:ea typeface="+mn-ea"/>
                <a:cs typeface="+mn-cs"/>
              </a:rPr>
              <a:t>CLOCK</a:t>
            </a:r>
            <a:r>
              <a:rPr kumimoji="0" lang="en-US" sz="1600" b="0" i="0" u="none" strike="noStrike" kern="1200" cap="none" spc="0" normalizeH="0" baseline="0" noProof="0" dirty="0">
                <a:ln>
                  <a:noFill/>
                </a:ln>
                <a:solidFill>
                  <a:prstClr val="black"/>
                </a:solidFill>
                <a:effectLst/>
                <a:uLnTx/>
                <a:uFillTx/>
                <a:latin typeface="Arial"/>
                <a:ea typeface="+mn-ea"/>
                <a:cs typeface="+mn-cs"/>
              </a:rPr>
              <a:t> system dysregulation in target tissues leads to intermediary metabolic dysregulation and clinical features of Cushing’s syndrome.</a:t>
            </a:r>
            <a:r>
              <a:rPr kumimoji="0" lang="en-US" sz="1600" b="0" i="0" u="none" strike="noStrike" kern="1200" cap="none" spc="0" normalizeH="0" baseline="30000" noProof="0" dirty="0">
                <a:ln>
                  <a:noFill/>
                </a:ln>
                <a:solidFill>
                  <a:prstClr val="black"/>
                </a:solidFill>
                <a:effectLst/>
                <a:uLnTx/>
                <a:uFillTx/>
                <a:latin typeface="Arial"/>
                <a:ea typeface="+mn-ea"/>
                <a:cs typeface="+mn-cs"/>
              </a:rPr>
              <a:t>1</a:t>
            </a:r>
            <a:endParaRPr kumimoji="0" lang="en-US" sz="1600" b="0" i="0" u="none" strike="noStrike" kern="1200" cap="none" spc="0" normalizeH="0" baseline="0" noProof="0" dirty="0">
              <a:ln>
                <a:noFill/>
              </a:ln>
              <a:solidFill>
                <a:prstClr val="black"/>
              </a:solidFill>
              <a:effectLst/>
              <a:uLnTx/>
              <a:uFillTx/>
              <a:latin typeface="Arial"/>
              <a:ea typeface="+mn-ea"/>
              <a:cs typeface="+mn-cs"/>
            </a:endParaRPr>
          </a:p>
        </p:txBody>
      </p:sp>
    </p:spTree>
    <p:extLst>
      <p:ext uri="{BB962C8B-B14F-4D97-AF65-F5344CB8AC3E}">
        <p14:creationId xmlns:p14="http://schemas.microsoft.com/office/powerpoint/2010/main" val="31159344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68DB55-C572-A85F-9118-1184A7875B01}"/>
              </a:ext>
            </a:extLst>
          </p:cNvPr>
          <p:cNvSpPr>
            <a:spLocks noGrp="1"/>
          </p:cNvSpPr>
          <p:nvPr>
            <p:ph type="title"/>
          </p:nvPr>
        </p:nvSpPr>
        <p:spPr/>
        <p:txBody>
          <a:bodyPr/>
          <a:lstStyle/>
          <a:p>
            <a:r>
              <a:rPr lang="en-US" sz="3200" dirty="0"/>
              <a:t>Different etiologies of endogenous hypercortisolism</a:t>
            </a:r>
          </a:p>
        </p:txBody>
      </p:sp>
      <p:sp>
        <p:nvSpPr>
          <p:cNvPr id="3" name="Slide Number Placeholder 2">
            <a:extLst>
              <a:ext uri="{FF2B5EF4-FFF2-40B4-BE49-F238E27FC236}">
                <a16:creationId xmlns:a16="http://schemas.microsoft.com/office/drawing/2014/main" id="{1D5187BA-9FB0-E8E0-26ED-4F2891FA4609}"/>
              </a:ext>
            </a:extLst>
          </p:cNvPr>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C7E364-F216-45CA-BEA7-E5358E0A659A}" type="slidenum">
              <a:rPr kumimoji="0" lang="en-US" sz="900" b="0" i="0" u="none" strike="noStrike" kern="1200" cap="none" spc="0" normalizeH="0" baseline="0" noProof="0" smtClean="0">
                <a:ln>
                  <a:noFill/>
                </a:ln>
                <a:solidFill>
                  <a:srgbClr val="A71919"/>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900" b="0" i="0" u="none" strike="noStrike" kern="1200" cap="none" spc="0" normalizeH="0" baseline="0" noProof="0">
              <a:ln>
                <a:noFill/>
              </a:ln>
              <a:solidFill>
                <a:srgbClr val="A71919"/>
              </a:solidFill>
              <a:effectLst/>
              <a:uLnTx/>
              <a:uFillTx/>
              <a:latin typeface="Arial"/>
              <a:ea typeface="+mn-ea"/>
              <a:cs typeface="+mn-cs"/>
            </a:endParaRPr>
          </a:p>
        </p:txBody>
      </p:sp>
      <p:sp>
        <p:nvSpPr>
          <p:cNvPr id="4" name="Footer Placeholder 3">
            <a:extLst>
              <a:ext uri="{FF2B5EF4-FFF2-40B4-BE49-F238E27FC236}">
                <a16:creationId xmlns:a16="http://schemas.microsoft.com/office/drawing/2014/main" id="{AD562330-D4F6-7BD3-23B3-5C992E7D0BFA}"/>
              </a:ext>
            </a:extLst>
          </p:cNvPr>
          <p:cNvSpPr>
            <a:spLocks noGrp="1"/>
          </p:cNvSpPr>
          <p:nvPr>
            <p:ph type="ftr" sz="quarter" idx="3"/>
          </p:nvPr>
        </p:nvSpPr>
        <p:spPr>
          <a:xfrm>
            <a:off x="512172" y="6261250"/>
            <a:ext cx="10094867" cy="521493"/>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lumMod val="65000"/>
                    <a:lumOff val="35000"/>
                  </a:srgbClr>
                </a:solidFill>
                <a:effectLst/>
                <a:uLnTx/>
                <a:uFillTx/>
                <a:latin typeface="Arial"/>
                <a:ea typeface="+mn-ea"/>
                <a:cs typeface="+mn-cs"/>
              </a:rPr>
              <a:t>GC=glucocorticoid; OSA=obstructive sleep apnea; T2DM=type 2 diabetes mellitus.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err="1">
                <a:ln>
                  <a:noFill/>
                </a:ln>
                <a:solidFill>
                  <a:srgbClr val="000000">
                    <a:lumMod val="65000"/>
                    <a:lumOff val="35000"/>
                  </a:srgbClr>
                </a:solidFill>
                <a:effectLst/>
                <a:uLnTx/>
                <a:uFillTx/>
                <a:latin typeface="Arial"/>
                <a:ea typeface="+mn-ea"/>
                <a:cs typeface="+mn-cs"/>
              </a:rPr>
              <a:t>Findling</a:t>
            </a:r>
            <a:r>
              <a:rPr kumimoji="0" lang="en-US" sz="900" b="0" i="0" u="none" strike="noStrike" kern="1200" cap="none" spc="0" normalizeH="0" baseline="0" noProof="0" dirty="0">
                <a:ln>
                  <a:noFill/>
                </a:ln>
                <a:solidFill>
                  <a:srgbClr val="000000">
                    <a:lumMod val="65000"/>
                    <a:lumOff val="35000"/>
                  </a:srgbClr>
                </a:solidFill>
                <a:effectLst/>
                <a:uLnTx/>
                <a:uFillTx/>
                <a:latin typeface="Arial"/>
                <a:ea typeface="+mn-ea"/>
                <a:cs typeface="+mn-cs"/>
              </a:rPr>
              <a:t> JW, Raff H. </a:t>
            </a:r>
            <a:r>
              <a:rPr kumimoji="0" lang="en-US" sz="900" b="0" i="1" u="none" strike="noStrike" kern="1200" cap="none" spc="0" normalizeH="0" baseline="0" noProof="0" dirty="0">
                <a:ln>
                  <a:noFill/>
                </a:ln>
                <a:solidFill>
                  <a:srgbClr val="000000">
                    <a:lumMod val="65000"/>
                    <a:lumOff val="35000"/>
                  </a:srgbClr>
                </a:solidFill>
                <a:effectLst/>
                <a:uLnTx/>
                <a:uFillTx/>
                <a:latin typeface="Arial"/>
                <a:ea typeface="+mn-ea"/>
                <a:cs typeface="+mn-cs"/>
              </a:rPr>
              <a:t>J </a:t>
            </a:r>
            <a:r>
              <a:rPr kumimoji="0" lang="en-US" sz="900" b="0" i="1" u="none" strike="noStrike" kern="1200" cap="none" spc="0" normalizeH="0" baseline="0" noProof="0" dirty="0" err="1">
                <a:ln>
                  <a:noFill/>
                </a:ln>
                <a:solidFill>
                  <a:srgbClr val="000000">
                    <a:lumMod val="65000"/>
                    <a:lumOff val="35000"/>
                  </a:srgbClr>
                </a:solidFill>
                <a:effectLst/>
                <a:uLnTx/>
                <a:uFillTx/>
                <a:latin typeface="Arial"/>
                <a:ea typeface="+mn-ea"/>
                <a:cs typeface="+mn-cs"/>
              </a:rPr>
              <a:t>Endocr</a:t>
            </a:r>
            <a:r>
              <a:rPr kumimoji="0" lang="en-US" sz="900" b="0" i="1" u="none" strike="noStrike" kern="1200" cap="none" spc="0" normalizeH="0" baseline="0" noProof="0" dirty="0">
                <a:ln>
                  <a:noFill/>
                </a:ln>
                <a:solidFill>
                  <a:srgbClr val="000000">
                    <a:lumMod val="65000"/>
                    <a:lumOff val="35000"/>
                  </a:srgbClr>
                </a:solidFill>
                <a:effectLst/>
                <a:uLnTx/>
                <a:uFillTx/>
                <a:latin typeface="Arial"/>
                <a:ea typeface="+mn-ea"/>
                <a:cs typeface="+mn-cs"/>
              </a:rPr>
              <a:t> Soc. </a:t>
            </a:r>
            <a:r>
              <a:rPr kumimoji="0" lang="en-US" sz="900" b="0" i="0" u="none" strike="noStrike" kern="1200" cap="none" spc="0" normalizeH="0" baseline="0" noProof="0" dirty="0">
                <a:ln>
                  <a:noFill/>
                </a:ln>
                <a:solidFill>
                  <a:srgbClr val="000000">
                    <a:lumMod val="65000"/>
                    <a:lumOff val="35000"/>
                  </a:srgbClr>
                </a:solidFill>
                <a:effectLst/>
                <a:uLnTx/>
                <a:uFillTx/>
                <a:latin typeface="Arial"/>
                <a:ea typeface="+mn-ea"/>
                <a:cs typeface="+mn-cs"/>
              </a:rPr>
              <a:t>2023;7(8):bvad087. doi:10.1210/</a:t>
            </a:r>
            <a:r>
              <a:rPr kumimoji="0" lang="en-US" sz="900" b="0" i="0" u="none" strike="noStrike" kern="1200" cap="none" spc="0" normalizeH="0" baseline="0" noProof="0" dirty="0" err="1">
                <a:ln>
                  <a:noFill/>
                </a:ln>
                <a:solidFill>
                  <a:srgbClr val="000000">
                    <a:lumMod val="65000"/>
                    <a:lumOff val="35000"/>
                  </a:srgbClr>
                </a:solidFill>
                <a:effectLst/>
                <a:uLnTx/>
                <a:uFillTx/>
                <a:latin typeface="Arial"/>
                <a:ea typeface="+mn-ea"/>
                <a:cs typeface="+mn-cs"/>
              </a:rPr>
              <a:t>jendso</a:t>
            </a:r>
            <a:r>
              <a:rPr kumimoji="0" lang="en-US" sz="900" b="0" i="0" u="none" strike="noStrike" kern="1200" cap="none" spc="0" normalizeH="0" baseline="0" noProof="0" dirty="0">
                <a:ln>
                  <a:noFill/>
                </a:ln>
                <a:solidFill>
                  <a:srgbClr val="000000">
                    <a:lumMod val="65000"/>
                    <a:lumOff val="35000"/>
                  </a:srgbClr>
                </a:solidFill>
                <a:effectLst/>
                <a:uLnTx/>
                <a:uFillTx/>
                <a:latin typeface="Arial"/>
                <a:ea typeface="+mn-ea"/>
                <a:cs typeface="+mn-cs"/>
              </a:rPr>
              <a:t>/bvad087</a:t>
            </a:r>
          </a:p>
        </p:txBody>
      </p:sp>
      <p:sp>
        <p:nvSpPr>
          <p:cNvPr id="8" name="Rectangle: Rounded Corners 7">
            <a:extLst>
              <a:ext uri="{FF2B5EF4-FFF2-40B4-BE49-F238E27FC236}">
                <a16:creationId xmlns:a16="http://schemas.microsoft.com/office/drawing/2014/main" id="{7CD7274B-1CD5-B1F1-9A02-B7D6B60F6732}"/>
              </a:ext>
            </a:extLst>
          </p:cNvPr>
          <p:cNvSpPr/>
          <p:nvPr/>
        </p:nvSpPr>
        <p:spPr>
          <a:xfrm>
            <a:off x="371872" y="1353285"/>
            <a:ext cx="11422021" cy="5018939"/>
          </a:xfrm>
          <a:prstGeom prst="roundRect">
            <a:avLst/>
          </a:prstGeom>
          <a:solidFill>
            <a:schemeClr val="accent3">
              <a:lumMod val="20000"/>
              <a:lumOff val="80000"/>
            </a:schemeClr>
          </a:solidFill>
          <a:ln w="19050">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a:ea typeface="+mn-ea"/>
              <a:cs typeface="+mn-cs"/>
            </a:endParaRPr>
          </a:p>
        </p:txBody>
      </p:sp>
      <p:sp>
        <p:nvSpPr>
          <p:cNvPr id="9" name="TextBox 8">
            <a:extLst>
              <a:ext uri="{FF2B5EF4-FFF2-40B4-BE49-F238E27FC236}">
                <a16:creationId xmlns:a16="http://schemas.microsoft.com/office/drawing/2014/main" id="{2EDF5F4D-227D-4765-825B-9D78E317FA34}"/>
              </a:ext>
            </a:extLst>
          </p:cNvPr>
          <p:cNvSpPr txBox="1"/>
          <p:nvPr/>
        </p:nvSpPr>
        <p:spPr>
          <a:xfrm>
            <a:off x="4342956" y="1362617"/>
            <a:ext cx="3506088"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3C4C58"/>
                </a:solidFill>
                <a:effectLst/>
                <a:uLnTx/>
                <a:uFillTx/>
                <a:latin typeface="Arial"/>
                <a:ea typeface="+mn-ea"/>
                <a:cs typeface="+mn-cs"/>
              </a:rPr>
              <a:t>Endogenous hypercortisolism</a:t>
            </a:r>
          </a:p>
        </p:txBody>
      </p:sp>
      <p:sp>
        <p:nvSpPr>
          <p:cNvPr id="10" name="Rectangle: Rounded Corners 9">
            <a:extLst>
              <a:ext uri="{FF2B5EF4-FFF2-40B4-BE49-F238E27FC236}">
                <a16:creationId xmlns:a16="http://schemas.microsoft.com/office/drawing/2014/main" id="{DB6EBD73-82C2-360B-C705-1F00B63FA403}"/>
              </a:ext>
            </a:extLst>
          </p:cNvPr>
          <p:cNvSpPr/>
          <p:nvPr/>
        </p:nvSpPr>
        <p:spPr>
          <a:xfrm>
            <a:off x="734009" y="1890927"/>
            <a:ext cx="5344948" cy="4367566"/>
          </a:xfrm>
          <a:prstGeom prst="roundRect">
            <a:avLst/>
          </a:prstGeom>
          <a:solidFill>
            <a:schemeClr val="bg1">
              <a:lumMod val="75000"/>
            </a:schemeClr>
          </a:solidFill>
          <a:ln w="19050">
            <a:noFill/>
          </a:ln>
          <a:effectLst>
            <a:outerShdw blurRad="50800" dist="38100" dir="2700000" algn="tl" rotWithShape="0">
              <a:prstClr val="black">
                <a:alpha val="40000"/>
              </a:prstClr>
            </a:outerShdw>
          </a:effectLst>
          <a:scene3d>
            <a:camera prst="orthographicFront"/>
            <a:lightRig rig="threePt" dir="t"/>
          </a:scene3d>
          <a:sp3d>
            <a:bevelT w="165100" prst="coolSlant"/>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a:ea typeface="+mn-ea"/>
              <a:cs typeface="+mn-cs"/>
            </a:endParaRPr>
          </a:p>
        </p:txBody>
      </p:sp>
      <p:sp>
        <p:nvSpPr>
          <p:cNvPr id="11" name="Rectangle: Rounded Corners 10">
            <a:extLst>
              <a:ext uri="{FF2B5EF4-FFF2-40B4-BE49-F238E27FC236}">
                <a16:creationId xmlns:a16="http://schemas.microsoft.com/office/drawing/2014/main" id="{F278946F-25F0-66DA-1BA7-DD6D90F220D8}"/>
              </a:ext>
            </a:extLst>
          </p:cNvPr>
          <p:cNvSpPr/>
          <p:nvPr/>
        </p:nvSpPr>
        <p:spPr>
          <a:xfrm>
            <a:off x="6424290" y="1890927"/>
            <a:ext cx="5033702" cy="4367566"/>
          </a:xfrm>
          <a:prstGeom prst="roundRect">
            <a:avLst/>
          </a:prstGeom>
          <a:solidFill>
            <a:schemeClr val="accent6"/>
          </a:solidFill>
          <a:ln w="19050">
            <a:noFill/>
          </a:ln>
          <a:effectLst>
            <a:outerShdw blurRad="50800" dist="38100" dir="2700000" algn="tl" rotWithShape="0">
              <a:prstClr val="black">
                <a:alpha val="40000"/>
              </a:prstClr>
            </a:outerShdw>
          </a:effectLst>
          <a:scene3d>
            <a:camera prst="orthographicFront"/>
            <a:lightRig rig="threePt" dir="t"/>
          </a:scene3d>
          <a:sp3d>
            <a:bevelT w="165100" prst="coolSlant"/>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a:ea typeface="+mn-ea"/>
              <a:cs typeface="+mn-cs"/>
            </a:endParaRPr>
          </a:p>
        </p:txBody>
      </p:sp>
      <p:sp>
        <p:nvSpPr>
          <p:cNvPr id="12" name="Rectangle 11">
            <a:extLst>
              <a:ext uri="{FF2B5EF4-FFF2-40B4-BE49-F238E27FC236}">
                <a16:creationId xmlns:a16="http://schemas.microsoft.com/office/drawing/2014/main" id="{472EC02E-E057-33DC-5FA9-ACF4512EBC2C}"/>
              </a:ext>
            </a:extLst>
          </p:cNvPr>
          <p:cNvSpPr/>
          <p:nvPr/>
        </p:nvSpPr>
        <p:spPr>
          <a:xfrm>
            <a:off x="1129005" y="2136710"/>
            <a:ext cx="4217436" cy="606490"/>
          </a:xfrm>
          <a:prstGeom prst="rect">
            <a:avLst/>
          </a:prstGeom>
          <a:solidFill>
            <a:schemeClr val="tx1">
              <a:lumMod val="75000"/>
              <a:lumOff val="2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i="0" u="none" strike="noStrike" kern="1200" cap="none" spc="0" normalizeH="0" baseline="0" noProof="0" dirty="0">
                <a:ln>
                  <a:noFill/>
                </a:ln>
                <a:solidFill>
                  <a:srgbClr val="FFFFFF"/>
                </a:solidFill>
                <a:effectLst/>
                <a:uLnTx/>
                <a:uFillTx/>
                <a:latin typeface="Arial"/>
                <a:ea typeface="+mn-ea"/>
                <a:cs typeface="+mn-cs"/>
              </a:rPr>
              <a:t>Non-neoplastic physiologic hypercortisolism</a:t>
            </a:r>
          </a:p>
        </p:txBody>
      </p:sp>
      <p:sp>
        <p:nvSpPr>
          <p:cNvPr id="13" name="Rectangle 12">
            <a:extLst>
              <a:ext uri="{FF2B5EF4-FFF2-40B4-BE49-F238E27FC236}">
                <a16:creationId xmlns:a16="http://schemas.microsoft.com/office/drawing/2014/main" id="{70ECD5CC-3CFE-DA52-DF5F-B1C8B8DAE1CC}"/>
              </a:ext>
            </a:extLst>
          </p:cNvPr>
          <p:cNvSpPr/>
          <p:nvPr/>
        </p:nvSpPr>
        <p:spPr>
          <a:xfrm>
            <a:off x="6845559" y="2136710"/>
            <a:ext cx="4217436" cy="60649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3C4C58"/>
                </a:solidFill>
                <a:effectLst/>
                <a:uLnTx/>
                <a:uFillTx/>
                <a:latin typeface="Arial"/>
                <a:ea typeface="+mn-ea"/>
                <a:cs typeface="+mn-cs"/>
              </a:rPr>
              <a:t>Neoplastic pathologic hypercortisolism</a:t>
            </a:r>
          </a:p>
        </p:txBody>
      </p:sp>
      <p:cxnSp>
        <p:nvCxnSpPr>
          <p:cNvPr id="15" name="Connector: Elbow 14">
            <a:extLst>
              <a:ext uri="{FF2B5EF4-FFF2-40B4-BE49-F238E27FC236}">
                <a16:creationId xmlns:a16="http://schemas.microsoft.com/office/drawing/2014/main" id="{B73F2FDB-5058-EB34-DE35-39FAC641AA78}"/>
              </a:ext>
            </a:extLst>
          </p:cNvPr>
          <p:cNvCxnSpPr>
            <a:cxnSpLocks/>
            <a:stCxn id="9" idx="2"/>
            <a:endCxn id="12" idx="0"/>
          </p:cNvCxnSpPr>
          <p:nvPr/>
        </p:nvCxnSpPr>
        <p:spPr>
          <a:xfrm rot="5400000">
            <a:off x="4464482" y="505191"/>
            <a:ext cx="404761" cy="2858277"/>
          </a:xfrm>
          <a:prstGeom prst="bentConnector3">
            <a:avLst>
              <a:gd name="adj1" fmla="val 15421"/>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cxnSp>
        <p:nvCxnSpPr>
          <p:cNvPr id="20" name="Connector: Elbow 19">
            <a:extLst>
              <a:ext uri="{FF2B5EF4-FFF2-40B4-BE49-F238E27FC236}">
                <a16:creationId xmlns:a16="http://schemas.microsoft.com/office/drawing/2014/main" id="{9CC56D70-33D1-3DA7-148A-585A7E4A5EEA}"/>
              </a:ext>
            </a:extLst>
          </p:cNvPr>
          <p:cNvCxnSpPr>
            <a:cxnSpLocks/>
            <a:stCxn id="9" idx="2"/>
            <a:endCxn id="13" idx="0"/>
          </p:cNvCxnSpPr>
          <p:nvPr/>
        </p:nvCxnSpPr>
        <p:spPr>
          <a:xfrm rot="16200000" flipH="1">
            <a:off x="7322758" y="505190"/>
            <a:ext cx="404761" cy="2858277"/>
          </a:xfrm>
          <a:prstGeom prst="bentConnector3">
            <a:avLst>
              <a:gd name="adj1" fmla="val 15422"/>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cxnSp>
        <p:nvCxnSpPr>
          <p:cNvPr id="36" name="Connector: Elbow 35">
            <a:extLst>
              <a:ext uri="{FF2B5EF4-FFF2-40B4-BE49-F238E27FC236}">
                <a16:creationId xmlns:a16="http://schemas.microsoft.com/office/drawing/2014/main" id="{49CD69E8-BA86-7A29-7573-D446B1ACCA86}"/>
              </a:ext>
            </a:extLst>
          </p:cNvPr>
          <p:cNvCxnSpPr>
            <a:cxnSpLocks/>
            <a:stCxn id="13" idx="2"/>
            <a:endCxn id="29" idx="0"/>
          </p:cNvCxnSpPr>
          <p:nvPr/>
        </p:nvCxnSpPr>
        <p:spPr>
          <a:xfrm rot="5400000">
            <a:off x="8092522" y="2332009"/>
            <a:ext cx="450565" cy="1272947"/>
          </a:xfrm>
          <a:prstGeom prst="bentConnector3">
            <a:avLst>
              <a:gd name="adj1" fmla="val 21990"/>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40" name="Connector: Elbow 39">
            <a:extLst>
              <a:ext uri="{FF2B5EF4-FFF2-40B4-BE49-F238E27FC236}">
                <a16:creationId xmlns:a16="http://schemas.microsoft.com/office/drawing/2014/main" id="{164D4959-288A-16EC-13EA-0B6B356D1C2B}"/>
              </a:ext>
            </a:extLst>
          </p:cNvPr>
          <p:cNvCxnSpPr>
            <a:cxnSpLocks/>
            <a:stCxn id="13" idx="2"/>
            <a:endCxn id="30" idx="0"/>
          </p:cNvCxnSpPr>
          <p:nvPr/>
        </p:nvCxnSpPr>
        <p:spPr>
          <a:xfrm rot="16200000" flipH="1">
            <a:off x="9270462" y="2427015"/>
            <a:ext cx="450565" cy="1082934"/>
          </a:xfrm>
          <a:prstGeom prst="bentConnector3">
            <a:avLst>
              <a:gd name="adj1" fmla="val 21988"/>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6" name="Rectangle: Rounded Corners 5">
            <a:extLst>
              <a:ext uri="{FF2B5EF4-FFF2-40B4-BE49-F238E27FC236}">
                <a16:creationId xmlns:a16="http://schemas.microsoft.com/office/drawing/2014/main" id="{B394C43C-EEB0-A09E-41B6-C97181963835}"/>
              </a:ext>
            </a:extLst>
          </p:cNvPr>
          <p:cNvSpPr/>
          <p:nvPr/>
        </p:nvSpPr>
        <p:spPr>
          <a:xfrm>
            <a:off x="928283" y="2903777"/>
            <a:ext cx="2543419" cy="3157695"/>
          </a:xfrm>
          <a:prstGeom prst="roundRect">
            <a:avLst>
              <a:gd name="adj" fmla="val 24874"/>
            </a:avLst>
          </a:prstGeom>
          <a:solidFill>
            <a:schemeClr val="tx2">
              <a:lumMod val="20000"/>
              <a:lumOff val="80000"/>
            </a:schemeClr>
          </a:solidFill>
          <a:ln w="19050">
            <a:noFill/>
          </a:ln>
          <a:effectLst>
            <a:outerShdw blurRad="50800" dist="38100" dir="2700000" algn="tl" rotWithShape="0">
              <a:prstClr val="black">
                <a:alpha val="40000"/>
              </a:prstClr>
            </a:outerShdw>
          </a:effectLst>
          <a:scene3d>
            <a:camera prst="orthographicFront"/>
            <a:lightRig rig="threePt" dir="t"/>
          </a:scene3d>
          <a:sp3d>
            <a:bevelT w="165100" prst="coolSlant"/>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a:ea typeface="+mn-ea"/>
              <a:cs typeface="+mn-cs"/>
            </a:endParaRPr>
          </a:p>
        </p:txBody>
      </p:sp>
      <p:sp>
        <p:nvSpPr>
          <p:cNvPr id="7" name="Rectangle 6">
            <a:extLst>
              <a:ext uri="{FF2B5EF4-FFF2-40B4-BE49-F238E27FC236}">
                <a16:creationId xmlns:a16="http://schemas.microsoft.com/office/drawing/2014/main" id="{1DDBAA95-D487-F840-6AC3-822BD6EFCADC}"/>
              </a:ext>
            </a:extLst>
          </p:cNvPr>
          <p:cNvSpPr/>
          <p:nvPr/>
        </p:nvSpPr>
        <p:spPr>
          <a:xfrm>
            <a:off x="1178363" y="3195364"/>
            <a:ext cx="2059361" cy="5192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3C4C58"/>
                </a:solidFill>
                <a:effectLst/>
                <a:uLnTx/>
                <a:uFillTx/>
                <a:latin typeface="Arial"/>
                <a:ea typeface="+mn-ea"/>
                <a:cs typeface="+mn-cs"/>
              </a:rPr>
              <a:t>Cushing phenotype</a:t>
            </a:r>
          </a:p>
        </p:txBody>
      </p:sp>
      <p:sp>
        <p:nvSpPr>
          <p:cNvPr id="14" name="Rectangle: Rounded Corners 13">
            <a:extLst>
              <a:ext uri="{FF2B5EF4-FFF2-40B4-BE49-F238E27FC236}">
                <a16:creationId xmlns:a16="http://schemas.microsoft.com/office/drawing/2014/main" id="{0F3B950D-5457-ACA3-F0FD-DE44E2DC271A}"/>
              </a:ext>
            </a:extLst>
          </p:cNvPr>
          <p:cNvSpPr/>
          <p:nvPr/>
        </p:nvSpPr>
        <p:spPr>
          <a:xfrm>
            <a:off x="3551951" y="2903776"/>
            <a:ext cx="2399132" cy="3157695"/>
          </a:xfrm>
          <a:prstGeom prst="roundRect">
            <a:avLst>
              <a:gd name="adj" fmla="val 24874"/>
            </a:avLst>
          </a:prstGeom>
          <a:solidFill>
            <a:schemeClr val="accent1">
              <a:lumMod val="20000"/>
              <a:lumOff val="80000"/>
            </a:schemeClr>
          </a:solidFill>
          <a:ln w="19050">
            <a:noFill/>
          </a:ln>
          <a:effectLst>
            <a:outerShdw blurRad="50800" dist="38100" dir="2700000" algn="tl" rotWithShape="0">
              <a:prstClr val="black">
                <a:alpha val="40000"/>
              </a:prstClr>
            </a:outerShdw>
          </a:effectLst>
          <a:scene3d>
            <a:camera prst="orthographicFront"/>
            <a:lightRig rig="threePt" dir="t"/>
          </a:scene3d>
          <a:sp3d>
            <a:bevelT w="165100" prst="coolSlant"/>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a:ea typeface="+mn-ea"/>
              <a:cs typeface="+mn-cs"/>
            </a:endParaRPr>
          </a:p>
        </p:txBody>
      </p:sp>
      <p:sp>
        <p:nvSpPr>
          <p:cNvPr id="16" name="Rectangle 15">
            <a:extLst>
              <a:ext uri="{FF2B5EF4-FFF2-40B4-BE49-F238E27FC236}">
                <a16:creationId xmlns:a16="http://schemas.microsoft.com/office/drawing/2014/main" id="{36A304D9-E2EB-A7AA-511E-F9061C067245}"/>
              </a:ext>
            </a:extLst>
          </p:cNvPr>
          <p:cNvSpPr/>
          <p:nvPr/>
        </p:nvSpPr>
        <p:spPr>
          <a:xfrm>
            <a:off x="3807603" y="3195364"/>
            <a:ext cx="1865666" cy="5192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3C4C58"/>
                </a:solidFill>
                <a:effectLst/>
                <a:uLnTx/>
                <a:uFillTx/>
                <a:latin typeface="Arial"/>
                <a:ea typeface="+mn-ea"/>
                <a:cs typeface="+mn-cs"/>
              </a:rPr>
              <a:t>Non-Cushing phenotype</a:t>
            </a:r>
          </a:p>
        </p:txBody>
      </p:sp>
      <p:sp>
        <p:nvSpPr>
          <p:cNvPr id="17" name="TextBox 16">
            <a:extLst>
              <a:ext uri="{FF2B5EF4-FFF2-40B4-BE49-F238E27FC236}">
                <a16:creationId xmlns:a16="http://schemas.microsoft.com/office/drawing/2014/main" id="{C037F6E7-BF23-CC86-CFB3-72B248A7E5BC}"/>
              </a:ext>
            </a:extLst>
          </p:cNvPr>
          <p:cNvSpPr txBox="1"/>
          <p:nvPr/>
        </p:nvSpPr>
        <p:spPr>
          <a:xfrm>
            <a:off x="1002214" y="3843479"/>
            <a:ext cx="2481799" cy="1908215"/>
          </a:xfrm>
          <a:prstGeom prst="rect">
            <a:avLst/>
          </a:prstGeom>
          <a:noFill/>
        </p:spPr>
        <p:txBody>
          <a:bodyPr wrap="square">
            <a:spAutoFit/>
          </a:bodyPr>
          <a:lstStyle/>
          <a:p>
            <a:pPr marL="182880" marR="0" lvl="0" indent="-182880" algn="l" defTabSz="914400" rtl="0" eaLnBrk="1" fontAlgn="auto" latinLnBrk="0" hangingPunct="1">
              <a:lnSpc>
                <a:spcPct val="100000"/>
              </a:lnSpc>
              <a:spcBef>
                <a:spcPts val="400"/>
              </a:spcBef>
              <a:spcAft>
                <a:spcPts val="0"/>
              </a:spcAft>
              <a:buClr>
                <a:srgbClr val="A71919"/>
              </a:buClr>
              <a:buSzTx/>
              <a:buFont typeface="Arial" panose="020B0604020202020204" pitchFamily="34" charset="0"/>
              <a:buChar char="•"/>
              <a:tabLst/>
              <a:defRPr/>
            </a:pPr>
            <a:r>
              <a:rPr kumimoji="0" lang="en-US" sz="1400" b="0" i="0" u="none" strike="noStrike" kern="1200" cap="none" spc="0" normalizeH="0" baseline="0" noProof="0" dirty="0">
                <a:ln>
                  <a:noFill/>
                </a:ln>
                <a:solidFill>
                  <a:srgbClr val="000000"/>
                </a:solidFill>
                <a:effectLst/>
                <a:uLnTx/>
                <a:uFillTx/>
                <a:latin typeface="Arial"/>
                <a:ea typeface="+mn-ea"/>
                <a:cs typeface="+mn-cs"/>
              </a:rPr>
              <a:t>Alcohol-induced</a:t>
            </a:r>
          </a:p>
          <a:p>
            <a:pPr marL="182880" marR="0" lvl="0" indent="-182880" algn="l" defTabSz="914400" rtl="0" eaLnBrk="1" fontAlgn="auto" latinLnBrk="0" hangingPunct="1">
              <a:lnSpc>
                <a:spcPct val="100000"/>
              </a:lnSpc>
              <a:spcBef>
                <a:spcPts val="400"/>
              </a:spcBef>
              <a:spcAft>
                <a:spcPts val="0"/>
              </a:spcAft>
              <a:buClr>
                <a:srgbClr val="A71919"/>
              </a:buClr>
              <a:buSzTx/>
              <a:buFont typeface="Arial" panose="020B0604020202020204" pitchFamily="34" charset="0"/>
              <a:buChar char="•"/>
              <a:tabLst/>
              <a:defRPr/>
            </a:pPr>
            <a:r>
              <a:rPr kumimoji="0" lang="en-US" sz="1400" b="0" i="0" u="none" strike="noStrike" kern="1200" cap="none" spc="0" normalizeH="0" baseline="0" noProof="0" dirty="0">
                <a:ln>
                  <a:noFill/>
                </a:ln>
                <a:solidFill>
                  <a:srgbClr val="000000"/>
                </a:solidFill>
                <a:effectLst/>
                <a:uLnTx/>
                <a:uFillTx/>
                <a:latin typeface="Arial"/>
                <a:ea typeface="+mn-ea"/>
                <a:cs typeface="+mn-cs"/>
              </a:rPr>
              <a:t>Chronic kidney disease</a:t>
            </a:r>
          </a:p>
          <a:p>
            <a:pPr marL="182880" marR="0" lvl="0" indent="-182880" algn="l" defTabSz="914400" rtl="0" eaLnBrk="1" fontAlgn="auto" latinLnBrk="0" hangingPunct="1">
              <a:lnSpc>
                <a:spcPct val="100000"/>
              </a:lnSpc>
              <a:spcBef>
                <a:spcPts val="400"/>
              </a:spcBef>
              <a:spcAft>
                <a:spcPts val="0"/>
              </a:spcAft>
              <a:buClr>
                <a:srgbClr val="A71919"/>
              </a:buClr>
              <a:buSzTx/>
              <a:buFont typeface="Arial" panose="020B0604020202020204" pitchFamily="34" charset="0"/>
              <a:buChar char="•"/>
              <a:tabLst/>
              <a:defRPr/>
            </a:pPr>
            <a:r>
              <a:rPr kumimoji="0" lang="en-US" sz="1400" b="0" i="0" u="none" strike="noStrike" kern="1200" cap="none" spc="0" normalizeH="0" baseline="0" noProof="0" dirty="0">
                <a:ln>
                  <a:noFill/>
                </a:ln>
                <a:solidFill>
                  <a:srgbClr val="000000"/>
                </a:solidFill>
                <a:effectLst/>
                <a:uLnTx/>
                <a:uFillTx/>
                <a:latin typeface="Arial"/>
                <a:ea typeface="+mn-ea"/>
                <a:cs typeface="+mn-cs"/>
              </a:rPr>
              <a:t>Neuropsychiatric disorders</a:t>
            </a:r>
          </a:p>
          <a:p>
            <a:pPr marL="182880" marR="0" lvl="0" indent="-182880" algn="l" defTabSz="914400" rtl="0" eaLnBrk="1" fontAlgn="auto" latinLnBrk="0" hangingPunct="1">
              <a:lnSpc>
                <a:spcPct val="100000"/>
              </a:lnSpc>
              <a:spcBef>
                <a:spcPts val="400"/>
              </a:spcBef>
              <a:spcAft>
                <a:spcPts val="0"/>
              </a:spcAft>
              <a:buClr>
                <a:srgbClr val="A71919"/>
              </a:buClr>
              <a:buSzTx/>
              <a:buFont typeface="Arial" panose="020B0604020202020204" pitchFamily="34" charset="0"/>
              <a:buChar char="•"/>
              <a:tabLst/>
              <a:defRPr/>
            </a:pPr>
            <a:r>
              <a:rPr kumimoji="0" lang="en-US" sz="1400" b="0" i="0" u="none" strike="noStrike" kern="1200" cap="none" spc="0" normalizeH="0" baseline="0" noProof="0" dirty="0">
                <a:ln>
                  <a:noFill/>
                </a:ln>
                <a:solidFill>
                  <a:srgbClr val="000000"/>
                </a:solidFill>
                <a:effectLst/>
                <a:uLnTx/>
                <a:uFillTx/>
                <a:latin typeface="Arial"/>
                <a:ea typeface="+mn-ea"/>
                <a:cs typeface="+mn-cs"/>
              </a:rPr>
              <a:t>Poorly controlled T2DM</a:t>
            </a:r>
          </a:p>
          <a:p>
            <a:pPr marL="182880" marR="0" lvl="0" indent="-182880" algn="l" defTabSz="914400" rtl="0" eaLnBrk="1" fontAlgn="auto" latinLnBrk="0" hangingPunct="1">
              <a:lnSpc>
                <a:spcPct val="100000"/>
              </a:lnSpc>
              <a:spcBef>
                <a:spcPts val="400"/>
              </a:spcBef>
              <a:spcAft>
                <a:spcPts val="0"/>
              </a:spcAft>
              <a:buClr>
                <a:srgbClr val="A71919"/>
              </a:buClr>
              <a:buSzTx/>
              <a:buFont typeface="Arial" panose="020B0604020202020204" pitchFamily="34" charset="0"/>
              <a:buChar char="•"/>
              <a:tabLst/>
              <a:defRPr/>
            </a:pPr>
            <a:r>
              <a:rPr kumimoji="0" lang="en-US" sz="1400" b="0" i="0" u="none" strike="noStrike" kern="1200" cap="none" spc="0" normalizeH="0" baseline="0" noProof="0" dirty="0">
                <a:ln>
                  <a:noFill/>
                </a:ln>
                <a:solidFill>
                  <a:srgbClr val="000000"/>
                </a:solidFill>
                <a:effectLst/>
                <a:uLnTx/>
                <a:uFillTx/>
                <a:latin typeface="Arial"/>
                <a:ea typeface="+mn-ea"/>
                <a:cs typeface="+mn-cs"/>
              </a:rPr>
              <a:t>Pregnancy</a:t>
            </a:r>
          </a:p>
          <a:p>
            <a:pPr marL="182880" marR="0" lvl="0" indent="-182880" algn="l" defTabSz="914400" rtl="0" eaLnBrk="1" fontAlgn="auto" latinLnBrk="0" hangingPunct="1">
              <a:lnSpc>
                <a:spcPct val="100000"/>
              </a:lnSpc>
              <a:spcBef>
                <a:spcPts val="400"/>
              </a:spcBef>
              <a:spcAft>
                <a:spcPts val="0"/>
              </a:spcAft>
              <a:buClr>
                <a:srgbClr val="A71919"/>
              </a:buClr>
              <a:buSzTx/>
              <a:buFont typeface="Arial" panose="020B0604020202020204" pitchFamily="34" charset="0"/>
              <a:buChar char="•"/>
              <a:tabLst/>
              <a:defRPr/>
            </a:pPr>
            <a:r>
              <a:rPr kumimoji="0" lang="en-US" sz="1400" b="0" i="0" u="none" strike="noStrike" kern="1200" cap="none" spc="0" normalizeH="0" baseline="0" noProof="0" dirty="0">
                <a:ln>
                  <a:noFill/>
                </a:ln>
                <a:solidFill>
                  <a:srgbClr val="000000"/>
                </a:solidFill>
                <a:effectLst/>
                <a:uLnTx/>
                <a:uFillTx/>
                <a:latin typeface="Arial"/>
                <a:ea typeface="+mn-ea"/>
                <a:cs typeface="+mn-cs"/>
              </a:rPr>
              <a:t>GC resistance</a:t>
            </a:r>
          </a:p>
          <a:p>
            <a:pPr marL="182880" marR="0" lvl="0" indent="-182880" algn="l" defTabSz="914400" rtl="0" eaLnBrk="1" fontAlgn="auto" latinLnBrk="0" hangingPunct="1">
              <a:lnSpc>
                <a:spcPct val="100000"/>
              </a:lnSpc>
              <a:spcBef>
                <a:spcPts val="400"/>
              </a:spcBef>
              <a:spcAft>
                <a:spcPts val="0"/>
              </a:spcAft>
              <a:buClr>
                <a:srgbClr val="A71919"/>
              </a:buClr>
              <a:buSzTx/>
              <a:buFont typeface="Arial" panose="020B0604020202020204" pitchFamily="34" charset="0"/>
              <a:buChar char="•"/>
              <a:tabLst/>
              <a:defRPr/>
            </a:pPr>
            <a:r>
              <a:rPr kumimoji="0" lang="en-US" sz="1400" b="0" i="0" u="none" strike="noStrike" kern="1200" cap="none" spc="0" normalizeH="0" baseline="0" noProof="0" dirty="0">
                <a:ln>
                  <a:noFill/>
                </a:ln>
                <a:solidFill>
                  <a:srgbClr val="000000"/>
                </a:solidFill>
                <a:effectLst/>
                <a:uLnTx/>
                <a:uFillTx/>
                <a:latin typeface="Arial"/>
                <a:ea typeface="+mn-ea"/>
                <a:cs typeface="+mn-cs"/>
              </a:rPr>
              <a:t>OSA</a:t>
            </a:r>
          </a:p>
        </p:txBody>
      </p:sp>
      <p:sp>
        <p:nvSpPr>
          <p:cNvPr id="18" name="TextBox 17">
            <a:extLst>
              <a:ext uri="{FF2B5EF4-FFF2-40B4-BE49-F238E27FC236}">
                <a16:creationId xmlns:a16="http://schemas.microsoft.com/office/drawing/2014/main" id="{776F2E3F-A7BE-D98E-BA8F-9AF46030BA57}"/>
              </a:ext>
            </a:extLst>
          </p:cNvPr>
          <p:cNvSpPr txBox="1"/>
          <p:nvPr/>
        </p:nvSpPr>
        <p:spPr>
          <a:xfrm>
            <a:off x="3620600" y="3897594"/>
            <a:ext cx="2257426" cy="1549142"/>
          </a:xfrm>
          <a:prstGeom prst="rect">
            <a:avLst/>
          </a:prstGeom>
          <a:noFill/>
        </p:spPr>
        <p:txBody>
          <a:bodyPr wrap="square">
            <a:spAutoFit/>
          </a:bodyPr>
          <a:lstStyle/>
          <a:p>
            <a:pPr marL="182880" marR="0" lvl="0" indent="-182880" algn="l" defTabSz="914400" rtl="0" eaLnBrk="1" fontAlgn="auto" latinLnBrk="0" hangingPunct="1">
              <a:lnSpc>
                <a:spcPct val="100000"/>
              </a:lnSpc>
              <a:spcBef>
                <a:spcPts val="400"/>
              </a:spcBef>
              <a:spcAft>
                <a:spcPts val="0"/>
              </a:spcAft>
              <a:buClr>
                <a:srgbClr val="A71919"/>
              </a:buClr>
              <a:buSzTx/>
              <a:buFont typeface="Arial" panose="020B0604020202020204" pitchFamily="34" charset="0"/>
              <a:buChar char="•"/>
              <a:tabLst/>
              <a:defRPr/>
            </a:pPr>
            <a:r>
              <a:rPr kumimoji="0" lang="en-US" sz="1600" b="0" i="0" u="none" strike="noStrike" kern="1200" cap="none" spc="0" normalizeH="0" baseline="0" noProof="0" dirty="0">
                <a:ln>
                  <a:noFill/>
                </a:ln>
                <a:solidFill>
                  <a:srgbClr val="000000"/>
                </a:solidFill>
                <a:effectLst/>
                <a:uLnTx/>
                <a:uFillTx/>
                <a:latin typeface="Arial"/>
                <a:ea typeface="+mn-ea"/>
                <a:cs typeface="+mn-cs"/>
              </a:rPr>
              <a:t>Starvation equivalent disorders</a:t>
            </a:r>
          </a:p>
          <a:p>
            <a:pPr marL="468630" marR="0" lvl="1" indent="-285750" algn="l" defTabSz="914400" rtl="0" eaLnBrk="1" fontAlgn="auto" latinLnBrk="0" hangingPunct="1">
              <a:lnSpc>
                <a:spcPct val="100000"/>
              </a:lnSpc>
              <a:spcBef>
                <a:spcPts val="400"/>
              </a:spcBef>
              <a:spcAft>
                <a:spcPts val="0"/>
              </a:spcAft>
              <a:buClr>
                <a:srgbClr val="A71919"/>
              </a:buClr>
              <a:buSzTx/>
              <a:buFont typeface="Courier New" panose="02070309020205020404" pitchFamily="49" charset="0"/>
              <a:buChar char="o"/>
              <a:tabLst/>
              <a:defRPr/>
            </a:pPr>
            <a:r>
              <a:rPr kumimoji="0" lang="en-US" sz="1400" b="0" i="0" u="none" strike="noStrike" kern="1200" cap="none" spc="0" normalizeH="0" baseline="0" noProof="0" dirty="0">
                <a:ln>
                  <a:noFill/>
                </a:ln>
                <a:solidFill>
                  <a:srgbClr val="000000"/>
                </a:solidFill>
                <a:effectLst/>
                <a:uLnTx/>
                <a:uFillTx/>
                <a:latin typeface="Arial"/>
                <a:ea typeface="+mn-ea"/>
                <a:cs typeface="+mn-cs"/>
              </a:rPr>
              <a:t>Relative energy deficiency in sports</a:t>
            </a:r>
          </a:p>
          <a:p>
            <a:pPr marL="468630" marR="0" lvl="1" indent="-285750" algn="l" defTabSz="914400" rtl="0" eaLnBrk="1" fontAlgn="auto" latinLnBrk="0" hangingPunct="1">
              <a:lnSpc>
                <a:spcPct val="100000"/>
              </a:lnSpc>
              <a:spcBef>
                <a:spcPts val="400"/>
              </a:spcBef>
              <a:spcAft>
                <a:spcPts val="0"/>
              </a:spcAft>
              <a:buClr>
                <a:srgbClr val="A71919"/>
              </a:buClr>
              <a:buSzTx/>
              <a:buFont typeface="Courier New" panose="02070309020205020404" pitchFamily="49" charset="0"/>
              <a:buChar char="o"/>
              <a:tabLst/>
              <a:defRPr/>
            </a:pPr>
            <a:r>
              <a:rPr kumimoji="0" lang="en-US" sz="1400" b="0" i="0" u="none" strike="noStrike" kern="1200" cap="none" spc="0" normalizeH="0" baseline="0" noProof="0" dirty="0">
                <a:ln>
                  <a:noFill/>
                </a:ln>
                <a:solidFill>
                  <a:srgbClr val="000000"/>
                </a:solidFill>
                <a:effectLst/>
                <a:uLnTx/>
                <a:uFillTx/>
                <a:latin typeface="Arial"/>
                <a:ea typeface="+mn-ea"/>
                <a:cs typeface="+mn-cs"/>
              </a:rPr>
              <a:t>Eating disorders (anorexia/bulimia)</a:t>
            </a:r>
          </a:p>
        </p:txBody>
      </p:sp>
      <p:cxnSp>
        <p:nvCxnSpPr>
          <p:cNvPr id="19" name="Connector: Elbow 18">
            <a:extLst>
              <a:ext uri="{FF2B5EF4-FFF2-40B4-BE49-F238E27FC236}">
                <a16:creationId xmlns:a16="http://schemas.microsoft.com/office/drawing/2014/main" id="{AD1BFB52-D380-E9F7-DB04-F4C1FE8FD53B}"/>
              </a:ext>
            </a:extLst>
          </p:cNvPr>
          <p:cNvCxnSpPr>
            <a:cxnSpLocks/>
            <a:stCxn id="12" idx="2"/>
            <a:endCxn id="6" idx="0"/>
          </p:cNvCxnSpPr>
          <p:nvPr/>
        </p:nvCxnSpPr>
        <p:spPr>
          <a:xfrm rot="5400000">
            <a:off x="2638570" y="2304623"/>
            <a:ext cx="160577" cy="1037730"/>
          </a:xfrm>
          <a:prstGeom prst="bentConnector3">
            <a:avLst>
              <a:gd name="adj1" fmla="val 50000"/>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4" name="Connector: Elbow 23">
            <a:extLst>
              <a:ext uri="{FF2B5EF4-FFF2-40B4-BE49-F238E27FC236}">
                <a16:creationId xmlns:a16="http://schemas.microsoft.com/office/drawing/2014/main" id="{F07BDCDA-4054-8712-99F8-38BF6E8DAEE0}"/>
              </a:ext>
            </a:extLst>
          </p:cNvPr>
          <p:cNvCxnSpPr>
            <a:cxnSpLocks/>
            <a:stCxn id="12" idx="2"/>
            <a:endCxn id="14" idx="0"/>
          </p:cNvCxnSpPr>
          <p:nvPr/>
        </p:nvCxnSpPr>
        <p:spPr>
          <a:xfrm rot="16200000" flipH="1">
            <a:off x="3914332" y="2066591"/>
            <a:ext cx="160576" cy="1513794"/>
          </a:xfrm>
          <a:prstGeom prst="bentConnector3">
            <a:avLst>
              <a:gd name="adj1" fmla="val 50000"/>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32" name="Rectangle: Rounded Corners 31">
            <a:extLst>
              <a:ext uri="{FF2B5EF4-FFF2-40B4-BE49-F238E27FC236}">
                <a16:creationId xmlns:a16="http://schemas.microsoft.com/office/drawing/2014/main" id="{67959091-FB59-2823-F55F-EEBE93BE71CC}"/>
              </a:ext>
            </a:extLst>
          </p:cNvPr>
          <p:cNvSpPr/>
          <p:nvPr/>
        </p:nvSpPr>
        <p:spPr>
          <a:xfrm>
            <a:off x="6591300" y="2902178"/>
            <a:ext cx="2178115" cy="3159293"/>
          </a:xfrm>
          <a:prstGeom prst="roundRect">
            <a:avLst>
              <a:gd name="adj" fmla="val 24874"/>
            </a:avLst>
          </a:prstGeom>
          <a:solidFill>
            <a:schemeClr val="accent5">
              <a:lumMod val="20000"/>
              <a:lumOff val="80000"/>
            </a:schemeClr>
          </a:solidFill>
          <a:ln w="19050">
            <a:noFill/>
          </a:ln>
          <a:effectLst>
            <a:outerShdw blurRad="50800" dist="38100" dir="2700000" algn="tl" rotWithShape="0">
              <a:prstClr val="black">
                <a:alpha val="40000"/>
              </a:prstClr>
            </a:outerShdw>
          </a:effectLst>
          <a:scene3d>
            <a:camera prst="orthographicFront"/>
            <a:lightRig rig="threePt" dir="t"/>
          </a:scene3d>
          <a:sp3d>
            <a:bevelT w="165100" prst="coolSlant"/>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a:ea typeface="+mn-ea"/>
              <a:cs typeface="+mn-cs"/>
            </a:endParaRPr>
          </a:p>
        </p:txBody>
      </p:sp>
      <p:sp>
        <p:nvSpPr>
          <p:cNvPr id="29" name="Rectangle 28">
            <a:extLst>
              <a:ext uri="{FF2B5EF4-FFF2-40B4-BE49-F238E27FC236}">
                <a16:creationId xmlns:a16="http://schemas.microsoft.com/office/drawing/2014/main" id="{C7A552E3-B686-FAD9-A3BF-7041108B69DD}"/>
              </a:ext>
            </a:extLst>
          </p:cNvPr>
          <p:cNvSpPr/>
          <p:nvPr/>
        </p:nvSpPr>
        <p:spPr>
          <a:xfrm>
            <a:off x="6841380" y="3193765"/>
            <a:ext cx="1679899" cy="5192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3C4C58"/>
                </a:solidFill>
                <a:effectLst/>
                <a:uLnTx/>
                <a:uFillTx/>
                <a:latin typeface="Arial"/>
                <a:ea typeface="+mn-ea"/>
                <a:cs typeface="+mn-cs"/>
              </a:rPr>
              <a:t>ACTH-secreting neoplasm</a:t>
            </a:r>
          </a:p>
        </p:txBody>
      </p:sp>
      <p:sp>
        <p:nvSpPr>
          <p:cNvPr id="33" name="Rectangle: Rounded Corners 32">
            <a:extLst>
              <a:ext uri="{FF2B5EF4-FFF2-40B4-BE49-F238E27FC236}">
                <a16:creationId xmlns:a16="http://schemas.microsoft.com/office/drawing/2014/main" id="{4E5C929D-03B6-47EB-7E7E-BD3265C303FA}"/>
              </a:ext>
            </a:extLst>
          </p:cNvPr>
          <p:cNvSpPr/>
          <p:nvPr/>
        </p:nvSpPr>
        <p:spPr>
          <a:xfrm>
            <a:off x="8848726" y="2902177"/>
            <a:ext cx="2399132" cy="3159293"/>
          </a:xfrm>
          <a:prstGeom prst="roundRect">
            <a:avLst>
              <a:gd name="adj" fmla="val 24874"/>
            </a:avLst>
          </a:prstGeom>
          <a:solidFill>
            <a:srgbClr val="BDEDDA"/>
          </a:solidFill>
          <a:ln w="19050">
            <a:noFill/>
          </a:ln>
          <a:effectLst>
            <a:outerShdw blurRad="50800" dist="38100" dir="2700000" algn="tl" rotWithShape="0">
              <a:prstClr val="black">
                <a:alpha val="40000"/>
              </a:prstClr>
            </a:outerShdw>
          </a:effectLst>
          <a:scene3d>
            <a:camera prst="orthographicFront"/>
            <a:lightRig rig="threePt" dir="t"/>
          </a:scene3d>
          <a:sp3d>
            <a:bevelT w="165100" prst="coolSlant"/>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a:ea typeface="+mn-ea"/>
              <a:cs typeface="+mn-cs"/>
            </a:endParaRPr>
          </a:p>
        </p:txBody>
      </p:sp>
      <p:sp>
        <p:nvSpPr>
          <p:cNvPr id="30" name="Rectangle 29">
            <a:extLst>
              <a:ext uri="{FF2B5EF4-FFF2-40B4-BE49-F238E27FC236}">
                <a16:creationId xmlns:a16="http://schemas.microsoft.com/office/drawing/2014/main" id="{852F46CE-0E20-71EF-AAE3-18871EE02032}"/>
              </a:ext>
            </a:extLst>
          </p:cNvPr>
          <p:cNvSpPr/>
          <p:nvPr/>
        </p:nvSpPr>
        <p:spPr>
          <a:xfrm>
            <a:off x="9104378" y="3193765"/>
            <a:ext cx="1865666" cy="5192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3C4C58"/>
                </a:solidFill>
                <a:effectLst/>
                <a:uLnTx/>
                <a:uFillTx/>
                <a:latin typeface="Arial"/>
                <a:ea typeface="+mn-ea"/>
                <a:cs typeface="+mn-cs"/>
              </a:rPr>
              <a:t>Adrenal nodular disease</a:t>
            </a:r>
          </a:p>
        </p:txBody>
      </p:sp>
      <p:sp>
        <p:nvSpPr>
          <p:cNvPr id="34" name="TextBox 33">
            <a:extLst>
              <a:ext uri="{FF2B5EF4-FFF2-40B4-BE49-F238E27FC236}">
                <a16:creationId xmlns:a16="http://schemas.microsoft.com/office/drawing/2014/main" id="{FDB9EB06-9577-2ED1-A5F3-00ADC6E28EBB}"/>
              </a:ext>
            </a:extLst>
          </p:cNvPr>
          <p:cNvSpPr txBox="1"/>
          <p:nvPr/>
        </p:nvSpPr>
        <p:spPr>
          <a:xfrm>
            <a:off x="6612899" y="3897594"/>
            <a:ext cx="2101724" cy="1231106"/>
          </a:xfrm>
          <a:prstGeom prst="rect">
            <a:avLst/>
          </a:prstGeom>
          <a:noFill/>
        </p:spPr>
        <p:txBody>
          <a:bodyPr wrap="square">
            <a:spAutoFit/>
          </a:bodyPr>
          <a:lstStyle/>
          <a:p>
            <a:pPr marL="182880" marR="0" lvl="0" indent="-182880" algn="l" defTabSz="914400" rtl="0" eaLnBrk="1" fontAlgn="auto" latinLnBrk="0" hangingPunct="1">
              <a:lnSpc>
                <a:spcPct val="100000"/>
              </a:lnSpc>
              <a:spcBef>
                <a:spcPts val="1200"/>
              </a:spcBef>
              <a:spcAft>
                <a:spcPts val="0"/>
              </a:spcAft>
              <a:buClr>
                <a:srgbClr val="A71919"/>
              </a:buClr>
              <a:buSzTx/>
              <a:buFont typeface="Arial" panose="020B0604020202020204" pitchFamily="34" charset="0"/>
              <a:buChar char="•"/>
              <a:tabLst/>
              <a:defRPr/>
            </a:pPr>
            <a:r>
              <a:rPr kumimoji="0" lang="en-US" sz="1600" b="0" i="0" u="none" strike="noStrike" kern="1200" cap="none" spc="0" normalizeH="0" baseline="0" noProof="0" dirty="0">
                <a:ln>
                  <a:noFill/>
                </a:ln>
                <a:solidFill>
                  <a:srgbClr val="000000"/>
                </a:solidFill>
                <a:effectLst/>
                <a:uLnTx/>
                <a:uFillTx/>
                <a:latin typeface="Arial"/>
                <a:ea typeface="+mn-ea"/>
                <a:cs typeface="+mn-cs"/>
              </a:rPr>
              <a:t>Pituitary (Cushing disease)</a:t>
            </a:r>
          </a:p>
          <a:p>
            <a:pPr marL="182880" marR="0" lvl="0" indent="-182880" algn="l" defTabSz="914400" rtl="0" eaLnBrk="1" fontAlgn="auto" latinLnBrk="0" hangingPunct="1">
              <a:lnSpc>
                <a:spcPct val="100000"/>
              </a:lnSpc>
              <a:spcBef>
                <a:spcPts val="1200"/>
              </a:spcBef>
              <a:spcAft>
                <a:spcPts val="0"/>
              </a:spcAft>
              <a:buClr>
                <a:srgbClr val="A71919"/>
              </a:buClr>
              <a:buSzTx/>
              <a:buFont typeface="Arial" panose="020B0604020202020204" pitchFamily="34" charset="0"/>
              <a:buChar char="•"/>
              <a:tabLst/>
              <a:defRPr/>
            </a:pPr>
            <a:r>
              <a:rPr kumimoji="0" lang="en-US" sz="1600" b="0" i="0" u="none" strike="noStrike" kern="1200" cap="none" spc="0" normalizeH="0" baseline="0" noProof="0" dirty="0">
                <a:ln>
                  <a:noFill/>
                </a:ln>
                <a:solidFill>
                  <a:srgbClr val="000000"/>
                </a:solidFill>
                <a:effectLst/>
                <a:uLnTx/>
                <a:uFillTx/>
                <a:latin typeface="Arial"/>
                <a:ea typeface="+mn-ea"/>
                <a:cs typeface="+mn-cs"/>
              </a:rPr>
              <a:t>Non-pituitary (ectopic)</a:t>
            </a:r>
          </a:p>
        </p:txBody>
      </p:sp>
      <p:sp>
        <p:nvSpPr>
          <p:cNvPr id="35" name="TextBox 34">
            <a:extLst>
              <a:ext uri="{FF2B5EF4-FFF2-40B4-BE49-F238E27FC236}">
                <a16:creationId xmlns:a16="http://schemas.microsoft.com/office/drawing/2014/main" id="{768E626F-6B0F-1097-E71C-53034CECA110}"/>
              </a:ext>
            </a:extLst>
          </p:cNvPr>
          <p:cNvSpPr txBox="1"/>
          <p:nvPr/>
        </p:nvSpPr>
        <p:spPr>
          <a:xfrm>
            <a:off x="8916292" y="3897594"/>
            <a:ext cx="2257426" cy="1384995"/>
          </a:xfrm>
          <a:prstGeom prst="rect">
            <a:avLst/>
          </a:prstGeom>
          <a:noFill/>
        </p:spPr>
        <p:txBody>
          <a:bodyPr wrap="square">
            <a:spAutoFit/>
          </a:bodyPr>
          <a:lstStyle/>
          <a:p>
            <a:pPr marL="182880" marR="0" lvl="0" indent="-182880" algn="l" defTabSz="914400" rtl="0" eaLnBrk="1" fontAlgn="auto" latinLnBrk="0" hangingPunct="1">
              <a:lnSpc>
                <a:spcPct val="100000"/>
              </a:lnSpc>
              <a:spcBef>
                <a:spcPts val="1200"/>
              </a:spcBef>
              <a:spcAft>
                <a:spcPts val="0"/>
              </a:spcAft>
              <a:buClr>
                <a:srgbClr val="A71919"/>
              </a:buClr>
              <a:buSzTx/>
              <a:buFont typeface="Arial" panose="020B0604020202020204" pitchFamily="34" charset="0"/>
              <a:buChar char="•"/>
              <a:tabLst/>
              <a:defRPr/>
            </a:pPr>
            <a:r>
              <a:rPr kumimoji="0" lang="en-US" sz="1600" b="0" i="0" u="none" strike="noStrike" kern="1200" cap="none" spc="0" normalizeH="0" baseline="0" noProof="0" dirty="0">
                <a:ln>
                  <a:noFill/>
                </a:ln>
                <a:solidFill>
                  <a:srgbClr val="000000"/>
                </a:solidFill>
                <a:effectLst/>
                <a:uLnTx/>
                <a:uFillTx/>
                <a:latin typeface="Arial"/>
                <a:ea typeface="+mn-ea"/>
                <a:cs typeface="+mn-cs"/>
              </a:rPr>
              <a:t>A</a:t>
            </a:r>
            <a:r>
              <a:rPr kumimoji="0" lang="en-US" sz="1600" b="0" i="0" u="none" strike="noStrike" kern="1200" cap="none" spc="0" normalizeH="0" baseline="0" noProof="0" dirty="0" err="1">
                <a:ln>
                  <a:noFill/>
                </a:ln>
                <a:solidFill>
                  <a:srgbClr val="000000"/>
                </a:solidFill>
                <a:effectLst/>
                <a:uLnTx/>
                <a:uFillTx/>
                <a:latin typeface="Arial"/>
                <a:ea typeface="+mn-ea"/>
                <a:cs typeface="+mn-cs"/>
              </a:rPr>
              <a:t>denoma</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a:p>
            <a:pPr marL="182880" marR="0" lvl="0" indent="-182880" algn="l" defTabSz="914400" rtl="0" eaLnBrk="1" fontAlgn="auto" latinLnBrk="0" hangingPunct="1">
              <a:lnSpc>
                <a:spcPct val="100000"/>
              </a:lnSpc>
              <a:spcBef>
                <a:spcPts val="1200"/>
              </a:spcBef>
              <a:spcAft>
                <a:spcPts val="0"/>
              </a:spcAft>
              <a:buClr>
                <a:srgbClr val="A71919"/>
              </a:buClr>
              <a:buSzTx/>
              <a:buFont typeface="Arial" panose="020B0604020202020204" pitchFamily="34" charset="0"/>
              <a:buChar char="•"/>
              <a:tabLst/>
              <a:defRPr/>
            </a:pPr>
            <a:r>
              <a:rPr kumimoji="0" lang="en-US" sz="1600" b="0" i="0" u="none" strike="noStrike" kern="1200" cap="none" spc="0" normalizeH="0" baseline="0" noProof="0" dirty="0">
                <a:ln>
                  <a:noFill/>
                </a:ln>
                <a:solidFill>
                  <a:srgbClr val="000000"/>
                </a:solidFill>
                <a:effectLst/>
                <a:uLnTx/>
                <a:uFillTx/>
                <a:latin typeface="Arial"/>
                <a:ea typeface="+mn-ea"/>
                <a:cs typeface="+mn-cs"/>
              </a:rPr>
              <a:t>Carcinoma</a:t>
            </a:r>
          </a:p>
          <a:p>
            <a:pPr marL="182880" marR="0" lvl="0" indent="-182880" algn="l" defTabSz="914400" rtl="0" eaLnBrk="1" fontAlgn="auto" latinLnBrk="0" hangingPunct="1">
              <a:lnSpc>
                <a:spcPct val="100000"/>
              </a:lnSpc>
              <a:spcBef>
                <a:spcPts val="1200"/>
              </a:spcBef>
              <a:spcAft>
                <a:spcPts val="0"/>
              </a:spcAft>
              <a:buClr>
                <a:srgbClr val="A71919"/>
              </a:buClr>
              <a:buSzTx/>
              <a:buFont typeface="Arial" panose="020B0604020202020204" pitchFamily="34" charset="0"/>
              <a:buChar char="•"/>
              <a:tabLst/>
              <a:defRPr/>
            </a:pPr>
            <a:r>
              <a:rPr kumimoji="0" lang="en-US" sz="1600" b="0" i="0" u="none" strike="noStrike" kern="1200" cap="none" spc="0" normalizeH="0" baseline="0" noProof="0" dirty="0">
                <a:ln>
                  <a:noFill/>
                </a:ln>
                <a:solidFill>
                  <a:srgbClr val="000000"/>
                </a:solidFill>
                <a:effectLst/>
                <a:uLnTx/>
                <a:uFillTx/>
                <a:latin typeface="Arial"/>
                <a:ea typeface="+mn-ea"/>
                <a:cs typeface="+mn-cs"/>
              </a:rPr>
              <a:t>Bilateral nodular disease </a:t>
            </a:r>
          </a:p>
        </p:txBody>
      </p:sp>
    </p:spTree>
    <p:extLst>
      <p:ext uri="{BB962C8B-B14F-4D97-AF65-F5344CB8AC3E}">
        <p14:creationId xmlns:p14="http://schemas.microsoft.com/office/powerpoint/2010/main" val="42282954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3C6015-1851-8AC0-B20C-3965C7C29034}"/>
              </a:ext>
            </a:extLst>
          </p:cNvPr>
          <p:cNvSpPr>
            <a:spLocks noGrp="1"/>
          </p:cNvSpPr>
          <p:nvPr>
            <p:ph type="title"/>
          </p:nvPr>
        </p:nvSpPr>
        <p:spPr/>
        <p:txBody>
          <a:bodyPr/>
          <a:lstStyle/>
          <a:p>
            <a:r>
              <a:rPr lang="en-US" sz="3200" dirty="0"/>
              <a:t>Salient features of non-neoplastic hypercortisolism</a:t>
            </a:r>
            <a:endParaRPr lang="en-US" sz="3200" strike="sngStrike" dirty="0"/>
          </a:p>
        </p:txBody>
      </p:sp>
      <p:sp>
        <p:nvSpPr>
          <p:cNvPr id="3" name="Slide Number Placeholder 2">
            <a:extLst>
              <a:ext uri="{FF2B5EF4-FFF2-40B4-BE49-F238E27FC236}">
                <a16:creationId xmlns:a16="http://schemas.microsoft.com/office/drawing/2014/main" id="{805D7EA0-DB68-3821-D3D1-15599DBF581C}"/>
              </a:ext>
            </a:extLst>
          </p:cNvPr>
          <p:cNvSpPr>
            <a:spLocks noGrp="1"/>
          </p:cNvSpPr>
          <p:nvPr>
            <p:ph type="sldNum" sz="quarter" idx="4"/>
          </p:nvPr>
        </p:nvSpPr>
        <p:spPr/>
        <p:txBody>
          <a:bodyPr/>
          <a:lstStyle/>
          <a:p>
            <a:fld id="{26C7E364-F216-45CA-BEA7-E5358E0A659A}" type="slidenum">
              <a:rPr lang="en-US" smtClean="0"/>
              <a:pPr/>
              <a:t>5</a:t>
            </a:fld>
            <a:endParaRPr lang="en-US"/>
          </a:p>
        </p:txBody>
      </p:sp>
      <p:sp>
        <p:nvSpPr>
          <p:cNvPr id="4" name="Footer Placeholder 3">
            <a:extLst>
              <a:ext uri="{FF2B5EF4-FFF2-40B4-BE49-F238E27FC236}">
                <a16:creationId xmlns:a16="http://schemas.microsoft.com/office/drawing/2014/main" id="{08D72E74-281F-6EED-30C8-9850D8C35983}"/>
              </a:ext>
            </a:extLst>
          </p:cNvPr>
          <p:cNvSpPr>
            <a:spLocks noGrp="1"/>
          </p:cNvSpPr>
          <p:nvPr>
            <p:ph type="ftr" sz="quarter" idx="3"/>
          </p:nvPr>
        </p:nvSpPr>
        <p:spPr/>
        <p:txBody>
          <a:bodyPr/>
          <a:lstStyle/>
          <a:p>
            <a:r>
              <a:rPr lang="it-IT"/>
              <a:t>ddAVP</a:t>
            </a:r>
            <a:r>
              <a:rPr lang="it-IT" dirty="0"/>
              <a:t>=1-deamino-8-D-arginine vasopressin (desmopressin)</a:t>
            </a:r>
            <a:r>
              <a:rPr kumimoji="0" lang="en-US" sz="900" u="none" strike="noStrike" kern="1200" cap="none" spc="0" normalizeH="0" baseline="0" noProof="0" dirty="0">
                <a:ln>
                  <a:noFill/>
                </a:ln>
                <a:effectLst/>
                <a:uLnTx/>
                <a:uFillTx/>
                <a:latin typeface="Arial"/>
                <a:ea typeface="+mn-ea"/>
                <a:cs typeface="+mn-cs"/>
              </a:rPr>
              <a:t>.</a:t>
            </a:r>
            <a:endParaRPr lang="it-IT" dirty="0"/>
          </a:p>
          <a:p>
            <a:r>
              <a:rPr lang="en-US" dirty="0"/>
              <a:t>1. </a:t>
            </a:r>
            <a:r>
              <a:rPr lang="en-US" dirty="0" err="1"/>
              <a:t>Findling</a:t>
            </a:r>
            <a:r>
              <a:rPr lang="en-US" dirty="0"/>
              <a:t> JW, Raff H. </a:t>
            </a:r>
            <a:r>
              <a:rPr lang="en-US" i="1" dirty="0"/>
              <a:t>J </a:t>
            </a:r>
            <a:r>
              <a:rPr lang="en-US" i="1" dirty="0" err="1"/>
              <a:t>Endocr</a:t>
            </a:r>
            <a:r>
              <a:rPr lang="en-US" i="1" dirty="0"/>
              <a:t> Soc</a:t>
            </a:r>
            <a:r>
              <a:rPr lang="en-US" dirty="0"/>
              <a:t>. 2023;7(8):bvad087. </a:t>
            </a:r>
            <a:r>
              <a:rPr lang="en-US" dirty="0" err="1"/>
              <a:t>doi</a:t>
            </a:r>
            <a:r>
              <a:rPr lang="en-US" dirty="0"/>
              <a:t>: 10.1210/</a:t>
            </a:r>
            <a:r>
              <a:rPr lang="en-US" dirty="0" err="1"/>
              <a:t>jendso</a:t>
            </a:r>
            <a:r>
              <a:rPr lang="en-US" dirty="0"/>
              <a:t>/bvad087 2. </a:t>
            </a:r>
            <a:r>
              <a:rPr lang="en-US" dirty="0" err="1"/>
              <a:t>Chabre</a:t>
            </a:r>
            <a:r>
              <a:rPr lang="en-US" dirty="0"/>
              <a:t> O. </a:t>
            </a:r>
            <a:r>
              <a:rPr lang="it-IT" i="1" dirty="0"/>
              <a:t>Ann Endocrinol (Paris)</a:t>
            </a:r>
            <a:r>
              <a:rPr lang="it-IT" dirty="0"/>
              <a:t>. 2018;79(3):138-145.</a:t>
            </a:r>
            <a:endParaRPr lang="en-US" dirty="0"/>
          </a:p>
        </p:txBody>
      </p:sp>
      <p:grpSp>
        <p:nvGrpSpPr>
          <p:cNvPr id="10" name="Group 9">
            <a:extLst>
              <a:ext uri="{FF2B5EF4-FFF2-40B4-BE49-F238E27FC236}">
                <a16:creationId xmlns:a16="http://schemas.microsoft.com/office/drawing/2014/main" id="{A72325D8-C31E-5DA5-9C23-5C58C8D82FFE}"/>
              </a:ext>
            </a:extLst>
          </p:cNvPr>
          <p:cNvGrpSpPr/>
          <p:nvPr/>
        </p:nvGrpSpPr>
        <p:grpSpPr>
          <a:xfrm>
            <a:off x="1400174" y="2516857"/>
            <a:ext cx="3857626" cy="3618440"/>
            <a:chOff x="-819457" y="1735318"/>
            <a:chExt cx="15162618" cy="3817619"/>
          </a:xfrm>
          <a:effectLst>
            <a:outerShdw blurRad="419100" algn="ctr" rotWithShape="0">
              <a:schemeClr val="accent1">
                <a:alpha val="40000"/>
              </a:schemeClr>
            </a:outerShdw>
          </a:effectLst>
        </p:grpSpPr>
        <p:sp>
          <p:nvSpPr>
            <p:cNvPr id="11" name="Snip Diagonal Corner Rectangle 5">
              <a:extLst>
                <a:ext uri="{FF2B5EF4-FFF2-40B4-BE49-F238E27FC236}">
                  <a16:creationId xmlns:a16="http://schemas.microsoft.com/office/drawing/2014/main" id="{49BCD656-A108-16B9-9440-D15F353196ED}"/>
                </a:ext>
              </a:extLst>
            </p:cNvPr>
            <p:cNvSpPr/>
            <p:nvPr/>
          </p:nvSpPr>
          <p:spPr>
            <a:xfrm>
              <a:off x="-819451" y="1735319"/>
              <a:ext cx="15162612" cy="3817618"/>
            </a:xfrm>
            <a:prstGeom prst="snip2DiagRect">
              <a:avLst>
                <a:gd name="adj1" fmla="val 7703"/>
                <a:gd name="adj2" fmla="val 0"/>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a:ea typeface="+mn-ea"/>
                <a:cs typeface="+mn-cs"/>
              </a:endParaRPr>
            </a:p>
          </p:txBody>
        </p:sp>
        <p:sp>
          <p:nvSpPr>
            <p:cNvPr id="12" name="Rectangle 11">
              <a:extLst>
                <a:ext uri="{FF2B5EF4-FFF2-40B4-BE49-F238E27FC236}">
                  <a16:creationId xmlns:a16="http://schemas.microsoft.com/office/drawing/2014/main" id="{E4910AF7-663C-C214-75EB-DF06259EA462}"/>
                </a:ext>
              </a:extLst>
            </p:cNvPr>
            <p:cNvSpPr/>
            <p:nvPr/>
          </p:nvSpPr>
          <p:spPr>
            <a:xfrm>
              <a:off x="-819457" y="1735318"/>
              <a:ext cx="15162606" cy="550199"/>
            </a:xfrm>
            <a:prstGeom prst="rect">
              <a:avLst/>
            </a:prstGeom>
            <a:gradFill>
              <a:gsLst>
                <a:gs pos="2000">
                  <a:schemeClr val="accent4">
                    <a:lumMod val="60000"/>
                    <a:lumOff val="40000"/>
                  </a:schemeClr>
                </a:gs>
                <a:gs pos="100000">
                  <a:schemeClr val="accent6">
                    <a:lumMod val="50000"/>
                  </a:schemeClr>
                </a:gs>
                <a:gs pos="29000">
                  <a:schemeClr val="accent6"/>
                </a:gs>
              </a:gsLst>
              <a:lin ang="27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a:ea typeface="+mn-ea"/>
                <a:cs typeface="+mn-cs"/>
              </a:endParaRPr>
            </a:p>
          </p:txBody>
        </p:sp>
      </p:grpSp>
      <p:sp>
        <p:nvSpPr>
          <p:cNvPr id="41" name="TextBox 40">
            <a:extLst>
              <a:ext uri="{FF2B5EF4-FFF2-40B4-BE49-F238E27FC236}">
                <a16:creationId xmlns:a16="http://schemas.microsoft.com/office/drawing/2014/main" id="{D3A3CA67-E295-0C29-789F-D0A33036273E}"/>
              </a:ext>
            </a:extLst>
          </p:cNvPr>
          <p:cNvSpPr txBox="1"/>
          <p:nvPr/>
        </p:nvSpPr>
        <p:spPr>
          <a:xfrm>
            <a:off x="1321319" y="2600462"/>
            <a:ext cx="4008526" cy="369332"/>
          </a:xfrm>
          <a:prstGeom prst="rect">
            <a:avLst/>
          </a:prstGeom>
          <a:noFill/>
        </p:spPr>
        <p:txBody>
          <a:bodyPr wrap="square">
            <a:spAutoFit/>
          </a:bodyPr>
          <a:lstStyle/>
          <a:p>
            <a:pPr marL="0" marR="0" lvl="0" indent="0" algn="ctr" defTabSz="914400" rtl="0" eaLnBrk="1" fontAlgn="auto" latinLnBrk="0" hangingPunct="1">
              <a:lnSpc>
                <a:spcPct val="100000"/>
              </a:lnSpc>
              <a:spcBef>
                <a:spcPts val="1800"/>
              </a:spcBef>
              <a:spcAft>
                <a:spcPts val="0"/>
              </a:spcAft>
              <a:buClrTx/>
              <a:buSzTx/>
              <a:buFontTx/>
              <a:buNone/>
              <a:tabLst/>
              <a:defRPr/>
            </a:pPr>
            <a:r>
              <a:rPr kumimoji="0" lang="en-US" sz="1800" b="1" u="none" strike="noStrike" kern="1200" cap="none" spc="0" normalizeH="0" baseline="0" noProof="0" dirty="0">
                <a:ln>
                  <a:noFill/>
                </a:ln>
                <a:solidFill>
                  <a:srgbClr val="FFFFFF"/>
                </a:solidFill>
                <a:effectLst/>
                <a:uLnTx/>
                <a:uFillTx/>
                <a:latin typeface="Arial"/>
                <a:ea typeface="+mn-ea"/>
                <a:cs typeface="+mn-cs"/>
              </a:rPr>
              <a:t>Non-neoplastic hypercortisolism</a:t>
            </a:r>
            <a:r>
              <a:rPr kumimoji="0" lang="en-US" sz="1800" b="1" u="none" strike="noStrike" kern="1200" cap="none" spc="0" normalizeH="0" baseline="30000" noProof="0" dirty="0">
                <a:ln>
                  <a:noFill/>
                </a:ln>
                <a:solidFill>
                  <a:srgbClr val="FFFFFF"/>
                </a:solidFill>
                <a:effectLst/>
                <a:uLnTx/>
                <a:uFillTx/>
                <a:latin typeface="Arial"/>
                <a:ea typeface="+mn-ea"/>
                <a:cs typeface="+mn-cs"/>
              </a:rPr>
              <a:t>1,2</a:t>
            </a:r>
            <a:r>
              <a:rPr kumimoji="0" lang="en-US" sz="1800" b="1" u="none" strike="noStrike" kern="1200" cap="none" spc="0" normalizeH="0" baseline="0" noProof="0" dirty="0">
                <a:ln>
                  <a:noFill/>
                </a:ln>
                <a:solidFill>
                  <a:srgbClr val="FFFFFF"/>
                </a:solidFill>
                <a:effectLst/>
                <a:uLnTx/>
                <a:uFillTx/>
                <a:latin typeface="Arial"/>
                <a:ea typeface="+mn-ea"/>
                <a:cs typeface="+mn-cs"/>
              </a:rPr>
              <a:t> </a:t>
            </a:r>
            <a:endParaRPr kumimoji="0" lang="en-US" sz="1800" b="0" u="none" strike="noStrike" kern="1200" cap="none" spc="0" normalizeH="0" baseline="0" noProof="0" dirty="0">
              <a:ln>
                <a:noFill/>
              </a:ln>
              <a:solidFill>
                <a:srgbClr val="FFFFFF"/>
              </a:solidFill>
              <a:effectLst/>
              <a:uLnTx/>
              <a:uFillTx/>
              <a:latin typeface="Arial"/>
              <a:ea typeface="+mn-ea"/>
              <a:cs typeface="+mn-cs"/>
            </a:endParaRPr>
          </a:p>
        </p:txBody>
      </p:sp>
      <p:sp>
        <p:nvSpPr>
          <p:cNvPr id="42" name="TextBox 41">
            <a:extLst>
              <a:ext uri="{FF2B5EF4-FFF2-40B4-BE49-F238E27FC236}">
                <a16:creationId xmlns:a16="http://schemas.microsoft.com/office/drawing/2014/main" id="{7878BC2A-C414-A05A-1B3F-3FA3009580FD}"/>
              </a:ext>
            </a:extLst>
          </p:cNvPr>
          <p:cNvSpPr txBox="1"/>
          <p:nvPr/>
        </p:nvSpPr>
        <p:spPr>
          <a:xfrm>
            <a:off x="5408700" y="3134753"/>
            <a:ext cx="1525501" cy="30777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3C4C58"/>
                </a:solidFill>
                <a:effectLst/>
                <a:uLnTx/>
                <a:uFillTx/>
                <a:latin typeface="Arial"/>
                <a:ea typeface="+mn-ea"/>
                <a:cs typeface="+mn-cs"/>
              </a:rPr>
              <a:t>Hypothalamus</a:t>
            </a:r>
          </a:p>
        </p:txBody>
      </p:sp>
      <p:pic>
        <p:nvPicPr>
          <p:cNvPr id="46" name="Picture 45" descr="A picture containing light&#10;&#10;Description automatically generated">
            <a:extLst>
              <a:ext uri="{FF2B5EF4-FFF2-40B4-BE49-F238E27FC236}">
                <a16:creationId xmlns:a16="http://schemas.microsoft.com/office/drawing/2014/main" id="{F7F11EE1-99FE-3E82-940D-8971E6860583}"/>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3146958" y="3249020"/>
            <a:ext cx="1324268" cy="967101"/>
          </a:xfrm>
          <a:prstGeom prst="rect">
            <a:avLst/>
          </a:prstGeom>
        </p:spPr>
      </p:pic>
      <p:grpSp>
        <p:nvGrpSpPr>
          <p:cNvPr id="47" name="Group 46">
            <a:extLst>
              <a:ext uri="{FF2B5EF4-FFF2-40B4-BE49-F238E27FC236}">
                <a16:creationId xmlns:a16="http://schemas.microsoft.com/office/drawing/2014/main" id="{C9BA2BAA-5EA4-6BE4-B08A-76AF9B74024B}"/>
              </a:ext>
            </a:extLst>
          </p:cNvPr>
          <p:cNvGrpSpPr/>
          <p:nvPr/>
        </p:nvGrpSpPr>
        <p:grpSpPr>
          <a:xfrm>
            <a:off x="3547370" y="4962113"/>
            <a:ext cx="523443" cy="598624"/>
            <a:chOff x="2632569" y="3751021"/>
            <a:chExt cx="849222" cy="953887"/>
          </a:xfrm>
        </p:grpSpPr>
        <p:sp>
          <p:nvSpPr>
            <p:cNvPr id="48" name="Freeform: Shape 47">
              <a:extLst>
                <a:ext uri="{FF2B5EF4-FFF2-40B4-BE49-F238E27FC236}">
                  <a16:creationId xmlns:a16="http://schemas.microsoft.com/office/drawing/2014/main" id="{FD741C49-B40E-9CCC-1EAB-43A4951911CB}"/>
                </a:ext>
              </a:extLst>
            </p:cNvPr>
            <p:cNvSpPr/>
            <p:nvPr/>
          </p:nvSpPr>
          <p:spPr>
            <a:xfrm>
              <a:off x="2637318" y="3751021"/>
              <a:ext cx="844323" cy="851276"/>
            </a:xfrm>
            <a:custGeom>
              <a:avLst/>
              <a:gdLst>
                <a:gd name="connsiteX0" fmla="*/ 211 w 844323"/>
                <a:gd name="connsiteY0" fmla="*/ 406666 h 851276"/>
                <a:gd name="connsiteX1" fmla="*/ 45965 w 844323"/>
                <a:gd name="connsiteY1" fmla="*/ 298723 h 851276"/>
                <a:gd name="connsiteX2" fmla="*/ 82390 w 844323"/>
                <a:gd name="connsiteY2" fmla="*/ 269406 h 851276"/>
                <a:gd name="connsiteX3" fmla="*/ 101935 w 844323"/>
                <a:gd name="connsiteY3" fmla="*/ 236090 h 851276"/>
                <a:gd name="connsiteX4" fmla="*/ 122368 w 844323"/>
                <a:gd name="connsiteY4" fmla="*/ 211214 h 851276"/>
                <a:gd name="connsiteX5" fmla="*/ 187667 w 844323"/>
                <a:gd name="connsiteY5" fmla="*/ 179676 h 851276"/>
                <a:gd name="connsiteX6" fmla="*/ 284504 w 844323"/>
                <a:gd name="connsiteY6" fmla="*/ 155244 h 851276"/>
                <a:gd name="connsiteX7" fmla="*/ 336476 w 844323"/>
                <a:gd name="connsiteY7" fmla="*/ 105049 h 851276"/>
                <a:gd name="connsiteX8" fmla="*/ 446640 w 844323"/>
                <a:gd name="connsiteY8" fmla="*/ 33531 h 851276"/>
                <a:gd name="connsiteX9" fmla="*/ 529706 w 844323"/>
                <a:gd name="connsiteY9" fmla="*/ 8656 h 851276"/>
                <a:gd name="connsiteX10" fmla="*/ 611441 w 844323"/>
                <a:gd name="connsiteY10" fmla="*/ 1549 h 851276"/>
                <a:gd name="connsiteX11" fmla="*/ 717606 w 844323"/>
                <a:gd name="connsiteY11" fmla="*/ 133034 h 851276"/>
                <a:gd name="connsiteX12" fmla="*/ 785126 w 844323"/>
                <a:gd name="connsiteY12" fmla="*/ 181453 h 851276"/>
                <a:gd name="connsiteX13" fmla="*/ 802450 w 844323"/>
                <a:gd name="connsiteY13" fmla="*/ 265852 h 851276"/>
                <a:gd name="connsiteX14" fmla="*/ 786902 w 844323"/>
                <a:gd name="connsiteY14" fmla="*/ 451086 h 851276"/>
                <a:gd name="connsiteX15" fmla="*/ 807780 w 844323"/>
                <a:gd name="connsiteY15" fmla="*/ 632323 h 851276"/>
                <a:gd name="connsiteX16" fmla="*/ 812222 w 844323"/>
                <a:gd name="connsiteY16" fmla="*/ 662973 h 851276"/>
                <a:gd name="connsiteX17" fmla="*/ 824216 w 844323"/>
                <a:gd name="connsiteY17" fmla="*/ 691403 h 851276"/>
                <a:gd name="connsiteX18" fmla="*/ 828214 w 844323"/>
                <a:gd name="connsiteY18" fmla="*/ 705173 h 851276"/>
                <a:gd name="connsiteX19" fmla="*/ 844205 w 844323"/>
                <a:gd name="connsiteY19" fmla="*/ 850873 h 8512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844323" h="851276">
                  <a:moveTo>
                    <a:pt x="211" y="406666"/>
                  </a:moveTo>
                  <a:cubicBezTo>
                    <a:pt x="-2743" y="365428"/>
                    <a:pt x="14276" y="325277"/>
                    <a:pt x="45965" y="298723"/>
                  </a:cubicBezTo>
                  <a:cubicBezTo>
                    <a:pt x="57958" y="288507"/>
                    <a:pt x="72173" y="280955"/>
                    <a:pt x="82390" y="269406"/>
                  </a:cubicBezTo>
                  <a:cubicBezTo>
                    <a:pt x="90824" y="259544"/>
                    <a:pt x="97441" y="248264"/>
                    <a:pt x="101935" y="236090"/>
                  </a:cubicBezTo>
                  <a:cubicBezTo>
                    <a:pt x="106427" y="226137"/>
                    <a:pt x="113477" y="217554"/>
                    <a:pt x="122368" y="211214"/>
                  </a:cubicBezTo>
                  <a:cubicBezTo>
                    <a:pt x="141469" y="196111"/>
                    <a:pt x="165012" y="188116"/>
                    <a:pt x="187667" y="179676"/>
                  </a:cubicBezTo>
                  <a:cubicBezTo>
                    <a:pt x="220094" y="167682"/>
                    <a:pt x="254298" y="175678"/>
                    <a:pt x="284504" y="155244"/>
                  </a:cubicBezTo>
                  <a:cubicBezTo>
                    <a:pt x="304493" y="141918"/>
                    <a:pt x="319596" y="122373"/>
                    <a:pt x="336476" y="105049"/>
                  </a:cubicBezTo>
                  <a:cubicBezTo>
                    <a:pt x="367838" y="73825"/>
                    <a:pt x="405355" y="49469"/>
                    <a:pt x="446640" y="33531"/>
                  </a:cubicBezTo>
                  <a:cubicBezTo>
                    <a:pt x="473500" y="22690"/>
                    <a:pt x="501308" y="14363"/>
                    <a:pt x="529706" y="8656"/>
                  </a:cubicBezTo>
                  <a:cubicBezTo>
                    <a:pt x="556359" y="2881"/>
                    <a:pt x="584788" y="-3782"/>
                    <a:pt x="611441" y="1549"/>
                  </a:cubicBezTo>
                  <a:cubicBezTo>
                    <a:pt x="673185" y="14431"/>
                    <a:pt x="715385" y="71289"/>
                    <a:pt x="717606" y="133034"/>
                  </a:cubicBezTo>
                  <a:cubicBezTo>
                    <a:pt x="746480" y="134811"/>
                    <a:pt x="771799" y="156133"/>
                    <a:pt x="785126" y="181453"/>
                  </a:cubicBezTo>
                  <a:cubicBezTo>
                    <a:pt x="798452" y="206772"/>
                    <a:pt x="802005" y="236978"/>
                    <a:pt x="802450" y="265852"/>
                  </a:cubicBezTo>
                  <a:cubicBezTo>
                    <a:pt x="802894" y="328041"/>
                    <a:pt x="790456" y="389342"/>
                    <a:pt x="786902" y="451086"/>
                  </a:cubicBezTo>
                  <a:cubicBezTo>
                    <a:pt x="783349" y="512831"/>
                    <a:pt x="795787" y="572355"/>
                    <a:pt x="807780" y="632323"/>
                  </a:cubicBezTo>
                  <a:cubicBezTo>
                    <a:pt x="809557" y="642540"/>
                    <a:pt x="810001" y="652756"/>
                    <a:pt x="812222" y="662973"/>
                  </a:cubicBezTo>
                  <a:cubicBezTo>
                    <a:pt x="814443" y="673190"/>
                    <a:pt x="819774" y="681186"/>
                    <a:pt x="824216" y="691403"/>
                  </a:cubicBezTo>
                  <a:cubicBezTo>
                    <a:pt x="826271" y="695751"/>
                    <a:pt x="827620" y="700400"/>
                    <a:pt x="828214" y="705173"/>
                  </a:cubicBezTo>
                  <a:cubicBezTo>
                    <a:pt x="836441" y="753378"/>
                    <a:pt x="841781" y="802031"/>
                    <a:pt x="844205" y="850873"/>
                  </a:cubicBezTo>
                </a:path>
              </a:pathLst>
            </a:custGeom>
            <a:gradFill>
              <a:gsLst>
                <a:gs pos="95575">
                  <a:schemeClr val="accent2">
                    <a:lumMod val="40000"/>
                    <a:lumOff val="60000"/>
                  </a:schemeClr>
                </a:gs>
                <a:gs pos="0">
                  <a:schemeClr val="accent2">
                    <a:lumMod val="60000"/>
                    <a:lumOff val="40000"/>
                  </a:schemeClr>
                </a:gs>
              </a:gsLst>
              <a:path path="circle">
                <a:fillToRect l="50000" t="50000" r="50000" b="50000"/>
              </a:path>
            </a:gradFill>
            <a:ln w="13256" cap="flat">
              <a:solidFill>
                <a:schemeClr val="accent2"/>
              </a:solidFill>
              <a:prstDash val="solid"/>
              <a:miter/>
            </a:ln>
          </p:spPr>
          <p:txBody>
            <a:bodyPr rtlCol="0" anchor="ctr"/>
            <a:lstStyle/>
            <a:p>
              <a:endParaRPr lang="en-US" dirty="0"/>
            </a:p>
          </p:txBody>
        </p:sp>
        <p:sp>
          <p:nvSpPr>
            <p:cNvPr id="49" name="Freeform: Shape 48">
              <a:extLst>
                <a:ext uri="{FF2B5EF4-FFF2-40B4-BE49-F238E27FC236}">
                  <a16:creationId xmlns:a16="http://schemas.microsoft.com/office/drawing/2014/main" id="{1D25627B-9196-BE17-3021-109E01C6271A}"/>
                </a:ext>
              </a:extLst>
            </p:cNvPr>
            <p:cNvSpPr/>
            <p:nvPr/>
          </p:nvSpPr>
          <p:spPr>
            <a:xfrm>
              <a:off x="2632569" y="3845284"/>
              <a:ext cx="849222" cy="859624"/>
            </a:xfrm>
            <a:custGeom>
              <a:avLst/>
              <a:gdLst>
                <a:gd name="connsiteX0" fmla="*/ 782323 w 849222"/>
                <a:gd name="connsiteY0" fmla="*/ 859221 h 859624"/>
                <a:gd name="connsiteX1" fmla="*/ 689483 w 849222"/>
                <a:gd name="connsiteY1" fmla="*/ 813024 h 859624"/>
                <a:gd name="connsiteX2" fmla="*/ 622408 w 849222"/>
                <a:gd name="connsiteY2" fmla="*/ 732178 h 859624"/>
                <a:gd name="connsiteX3" fmla="*/ 573545 w 849222"/>
                <a:gd name="connsiteY3" fmla="*/ 647779 h 859624"/>
                <a:gd name="connsiteX4" fmla="*/ 541562 w 849222"/>
                <a:gd name="connsiteY4" fmla="*/ 619794 h 859624"/>
                <a:gd name="connsiteX5" fmla="*/ 500695 w 849222"/>
                <a:gd name="connsiteY5" fmla="*/ 589143 h 859624"/>
                <a:gd name="connsiteX6" fmla="*/ 463382 w 849222"/>
                <a:gd name="connsiteY6" fmla="*/ 538948 h 859624"/>
                <a:gd name="connsiteX7" fmla="*/ 433176 w 849222"/>
                <a:gd name="connsiteY7" fmla="*/ 494083 h 859624"/>
                <a:gd name="connsiteX8" fmla="*/ 421626 w 849222"/>
                <a:gd name="connsiteY8" fmla="*/ 482089 h 859624"/>
                <a:gd name="connsiteX9" fmla="*/ 413631 w 849222"/>
                <a:gd name="connsiteY9" fmla="*/ 482978 h 859624"/>
                <a:gd name="connsiteX10" fmla="*/ 353218 w 849222"/>
                <a:gd name="connsiteY10" fmla="*/ 484310 h 859624"/>
                <a:gd name="connsiteX11" fmla="*/ 305688 w 849222"/>
                <a:gd name="connsiteY11" fmla="*/ 480757 h 859624"/>
                <a:gd name="connsiteX12" fmla="*/ 77810 w 849222"/>
                <a:gd name="connsiteY12" fmla="*/ 441666 h 859624"/>
                <a:gd name="connsiteX13" fmla="*/ 2739 w 849222"/>
                <a:gd name="connsiteY13" fmla="*/ 368372 h 859624"/>
                <a:gd name="connsiteX14" fmla="*/ 60486 w 849222"/>
                <a:gd name="connsiteY14" fmla="*/ 222228 h 859624"/>
                <a:gd name="connsiteX15" fmla="*/ 160433 w 849222"/>
                <a:gd name="connsiteY15" fmla="*/ 164037 h 859624"/>
                <a:gd name="connsiteX16" fmla="*/ 190194 w 849222"/>
                <a:gd name="connsiteY16" fmla="*/ 152488 h 859624"/>
                <a:gd name="connsiteX17" fmla="*/ 271929 w 849222"/>
                <a:gd name="connsiteY17" fmla="*/ 129833 h 859624"/>
                <a:gd name="connsiteX18" fmla="*/ 332341 w 849222"/>
                <a:gd name="connsiteY18" fmla="*/ 116951 h 859624"/>
                <a:gd name="connsiteX19" fmla="*/ 356772 w 849222"/>
                <a:gd name="connsiteY19" fmla="*/ 108511 h 859624"/>
                <a:gd name="connsiteX20" fmla="*/ 362547 w 849222"/>
                <a:gd name="connsiteY20" fmla="*/ 100515 h 859624"/>
                <a:gd name="connsiteX21" fmla="*/ 410521 w 849222"/>
                <a:gd name="connsiteY21" fmla="*/ 42768 h 859624"/>
                <a:gd name="connsiteX22" fmla="*/ 539785 w 849222"/>
                <a:gd name="connsiteY22" fmla="*/ 5011 h 859624"/>
                <a:gd name="connsiteX23" fmla="*/ 586871 w 849222"/>
                <a:gd name="connsiteY23" fmla="*/ 11229 h 859624"/>
                <a:gd name="connsiteX24" fmla="*/ 697923 w 849222"/>
                <a:gd name="connsiteY24" fmla="*/ 106734 h 859624"/>
                <a:gd name="connsiteX25" fmla="*/ 708140 w 849222"/>
                <a:gd name="connsiteY25" fmla="*/ 134719 h 859624"/>
                <a:gd name="connsiteX26" fmla="*/ 708140 w 849222"/>
                <a:gd name="connsiteY26" fmla="*/ 134719 h 859624"/>
                <a:gd name="connsiteX27" fmla="*/ 729906 w 849222"/>
                <a:gd name="connsiteY27" fmla="*/ 336389 h 859624"/>
                <a:gd name="connsiteX28" fmla="*/ 739235 w 849222"/>
                <a:gd name="connsiteY28" fmla="*/ 364819 h 859624"/>
                <a:gd name="connsiteX29" fmla="*/ 755226 w 849222"/>
                <a:gd name="connsiteY29" fmla="*/ 396357 h 859624"/>
                <a:gd name="connsiteX30" fmla="*/ 765443 w 849222"/>
                <a:gd name="connsiteY30" fmla="*/ 487420 h 859624"/>
                <a:gd name="connsiteX31" fmla="*/ 836516 w 849222"/>
                <a:gd name="connsiteY31" fmla="*/ 697530 h 859624"/>
                <a:gd name="connsiteX32" fmla="*/ 848510 w 849222"/>
                <a:gd name="connsiteY32" fmla="*/ 790369 h 859624"/>
                <a:gd name="connsiteX33" fmla="*/ 804089 w 849222"/>
                <a:gd name="connsiteY33" fmla="*/ 855668 h 859624"/>
                <a:gd name="connsiteX34" fmla="*/ 782323 w 849222"/>
                <a:gd name="connsiteY34" fmla="*/ 859221 h 859624"/>
                <a:gd name="connsiteX35" fmla="*/ 423403 w 849222"/>
                <a:gd name="connsiteY35" fmla="*/ 397690 h 859624"/>
                <a:gd name="connsiteX36" fmla="*/ 498474 w 849222"/>
                <a:gd name="connsiteY36" fmla="*/ 440778 h 859624"/>
                <a:gd name="connsiteX37" fmla="*/ 537120 w 849222"/>
                <a:gd name="connsiteY37" fmla="*/ 498081 h 859624"/>
                <a:gd name="connsiteX38" fmla="*/ 558886 w 849222"/>
                <a:gd name="connsiteY38" fmla="*/ 527843 h 859624"/>
                <a:gd name="connsiteX39" fmla="*/ 587316 w 849222"/>
                <a:gd name="connsiteY39" fmla="*/ 549165 h 859624"/>
                <a:gd name="connsiteX40" fmla="*/ 641065 w 849222"/>
                <a:gd name="connsiteY40" fmla="*/ 597139 h 859624"/>
                <a:gd name="connsiteX41" fmla="*/ 699700 w 849222"/>
                <a:gd name="connsiteY41" fmla="*/ 697974 h 859624"/>
                <a:gd name="connsiteX42" fmla="*/ 764110 w 849222"/>
                <a:gd name="connsiteY42" fmla="*/ 764605 h 859624"/>
                <a:gd name="connsiteX43" fmla="*/ 754782 w 849222"/>
                <a:gd name="connsiteY43" fmla="*/ 718852 h 859624"/>
                <a:gd name="connsiteX44" fmla="*/ 691704 w 849222"/>
                <a:gd name="connsiteY44" fmla="*/ 528731 h 859624"/>
                <a:gd name="connsiteX45" fmla="*/ 681043 w 849222"/>
                <a:gd name="connsiteY45" fmla="*/ 496304 h 859624"/>
                <a:gd name="connsiteX46" fmla="*/ 674824 w 849222"/>
                <a:gd name="connsiteY46" fmla="*/ 420789 h 859624"/>
                <a:gd name="connsiteX47" fmla="*/ 668606 w 849222"/>
                <a:gd name="connsiteY47" fmla="*/ 411016 h 859624"/>
                <a:gd name="connsiteX48" fmla="*/ 645951 w 849222"/>
                <a:gd name="connsiteY48" fmla="*/ 325728 h 859624"/>
                <a:gd name="connsiteX49" fmla="*/ 637067 w 849222"/>
                <a:gd name="connsiteY49" fmla="*/ 180473 h 859624"/>
                <a:gd name="connsiteX50" fmla="*/ 617078 w 849222"/>
                <a:gd name="connsiteY50" fmla="*/ 129833 h 859624"/>
                <a:gd name="connsiteX51" fmla="*/ 586871 w 849222"/>
                <a:gd name="connsiteY51" fmla="*/ 95629 h 859624"/>
                <a:gd name="connsiteX52" fmla="*/ 521129 w 849222"/>
                <a:gd name="connsiteY52" fmla="*/ 87189 h 859624"/>
                <a:gd name="connsiteX53" fmla="*/ 468268 w 849222"/>
                <a:gd name="connsiteY53" fmla="*/ 104513 h 859624"/>
                <a:gd name="connsiteX54" fmla="*/ 433620 w 849222"/>
                <a:gd name="connsiteY54" fmla="*/ 145824 h 859624"/>
                <a:gd name="connsiteX55" fmla="*/ 353218 w 849222"/>
                <a:gd name="connsiteY55" fmla="*/ 198685 h 859624"/>
                <a:gd name="connsiteX56" fmla="*/ 287476 w 849222"/>
                <a:gd name="connsiteY56" fmla="*/ 212900 h 859624"/>
                <a:gd name="connsiteX57" fmla="*/ 223066 w 849222"/>
                <a:gd name="connsiteY57" fmla="*/ 230224 h 859624"/>
                <a:gd name="connsiteX58" fmla="*/ 190194 w 849222"/>
                <a:gd name="connsiteY58" fmla="*/ 243106 h 859624"/>
                <a:gd name="connsiteX59" fmla="*/ 123563 w 849222"/>
                <a:gd name="connsiteY59" fmla="*/ 278198 h 859624"/>
                <a:gd name="connsiteX60" fmla="*/ 84473 w 849222"/>
                <a:gd name="connsiteY60" fmla="*/ 347495 h 859624"/>
                <a:gd name="connsiteX61" fmla="*/ 106683 w 849222"/>
                <a:gd name="connsiteY61" fmla="*/ 362153 h 859624"/>
                <a:gd name="connsiteX62" fmla="*/ 311019 w 849222"/>
                <a:gd name="connsiteY62" fmla="*/ 396357 h 859624"/>
                <a:gd name="connsiteX63" fmla="*/ 361658 w 849222"/>
                <a:gd name="connsiteY63" fmla="*/ 400355 h 859624"/>
                <a:gd name="connsiteX64" fmla="*/ 402970 w 849222"/>
                <a:gd name="connsiteY64" fmla="*/ 399023 h 8596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849222" h="859624">
                  <a:moveTo>
                    <a:pt x="782323" y="859221"/>
                  </a:moveTo>
                  <a:cubicBezTo>
                    <a:pt x="755226" y="859221"/>
                    <a:pt x="725020" y="844118"/>
                    <a:pt x="689483" y="813024"/>
                  </a:cubicBezTo>
                  <a:cubicBezTo>
                    <a:pt x="664164" y="790814"/>
                    <a:pt x="633513" y="757054"/>
                    <a:pt x="622408" y="732178"/>
                  </a:cubicBezTo>
                  <a:cubicBezTo>
                    <a:pt x="603751" y="689534"/>
                    <a:pt x="596644" y="678873"/>
                    <a:pt x="573545" y="647779"/>
                  </a:cubicBezTo>
                  <a:cubicBezTo>
                    <a:pt x="563328" y="634008"/>
                    <a:pt x="554444" y="628678"/>
                    <a:pt x="541562" y="619794"/>
                  </a:cubicBezTo>
                  <a:cubicBezTo>
                    <a:pt x="526872" y="611084"/>
                    <a:pt x="513170" y="600807"/>
                    <a:pt x="500695" y="589143"/>
                  </a:cubicBezTo>
                  <a:cubicBezTo>
                    <a:pt x="485502" y="574647"/>
                    <a:pt x="472884" y="557674"/>
                    <a:pt x="463382" y="538948"/>
                  </a:cubicBezTo>
                  <a:cubicBezTo>
                    <a:pt x="455002" y="522923"/>
                    <a:pt x="444871" y="507876"/>
                    <a:pt x="433176" y="494083"/>
                  </a:cubicBezTo>
                  <a:cubicBezTo>
                    <a:pt x="429788" y="489665"/>
                    <a:pt x="425914" y="485641"/>
                    <a:pt x="421626" y="482089"/>
                  </a:cubicBezTo>
                  <a:lnTo>
                    <a:pt x="413631" y="482978"/>
                  </a:lnTo>
                  <a:cubicBezTo>
                    <a:pt x="393624" y="485893"/>
                    <a:pt x="373335" y="486340"/>
                    <a:pt x="353218" y="484310"/>
                  </a:cubicBezTo>
                  <a:lnTo>
                    <a:pt x="305688" y="480757"/>
                  </a:lnTo>
                  <a:cubicBezTo>
                    <a:pt x="240390" y="476315"/>
                    <a:pt x="159100" y="470984"/>
                    <a:pt x="77810" y="441666"/>
                  </a:cubicBezTo>
                  <a:cubicBezTo>
                    <a:pt x="26282" y="423010"/>
                    <a:pt x="8514" y="391471"/>
                    <a:pt x="2739" y="368372"/>
                  </a:cubicBezTo>
                  <a:cubicBezTo>
                    <a:pt x="-13253" y="305295"/>
                    <a:pt x="42273" y="242662"/>
                    <a:pt x="60486" y="222228"/>
                  </a:cubicBezTo>
                  <a:cubicBezTo>
                    <a:pt x="88027" y="191578"/>
                    <a:pt x="124896" y="177807"/>
                    <a:pt x="160433" y="164037"/>
                  </a:cubicBezTo>
                  <a:lnTo>
                    <a:pt x="190194" y="152488"/>
                  </a:lnTo>
                  <a:cubicBezTo>
                    <a:pt x="220845" y="139605"/>
                    <a:pt x="244388" y="135163"/>
                    <a:pt x="271929" y="129833"/>
                  </a:cubicBezTo>
                  <a:cubicBezTo>
                    <a:pt x="288808" y="126723"/>
                    <a:pt x="307909" y="123170"/>
                    <a:pt x="332341" y="116951"/>
                  </a:cubicBezTo>
                  <a:cubicBezTo>
                    <a:pt x="356772" y="110732"/>
                    <a:pt x="356328" y="108955"/>
                    <a:pt x="356772" y="108511"/>
                  </a:cubicBezTo>
                  <a:lnTo>
                    <a:pt x="362547" y="100515"/>
                  </a:lnTo>
                  <a:cubicBezTo>
                    <a:pt x="375601" y="79004"/>
                    <a:pt x="391768" y="59545"/>
                    <a:pt x="410521" y="42768"/>
                  </a:cubicBezTo>
                  <a:cubicBezTo>
                    <a:pt x="464270" y="-6983"/>
                    <a:pt x="498030" y="-4318"/>
                    <a:pt x="539785" y="5011"/>
                  </a:cubicBezTo>
                  <a:cubicBezTo>
                    <a:pt x="555175" y="8960"/>
                    <a:pt x="570984" y="11048"/>
                    <a:pt x="586871" y="11229"/>
                  </a:cubicBezTo>
                  <a:cubicBezTo>
                    <a:pt x="670827" y="11229"/>
                    <a:pt x="688595" y="73419"/>
                    <a:pt x="697923" y="106734"/>
                  </a:cubicBezTo>
                  <a:cubicBezTo>
                    <a:pt x="700121" y="116460"/>
                    <a:pt x="703554" y="125865"/>
                    <a:pt x="708140" y="134719"/>
                  </a:cubicBezTo>
                  <a:lnTo>
                    <a:pt x="708140" y="134719"/>
                  </a:lnTo>
                  <a:cubicBezTo>
                    <a:pt x="738346" y="180917"/>
                    <a:pt x="733904" y="305295"/>
                    <a:pt x="729906" y="336389"/>
                  </a:cubicBezTo>
                  <a:cubicBezTo>
                    <a:pt x="728574" y="347495"/>
                    <a:pt x="731239" y="352381"/>
                    <a:pt x="739235" y="364819"/>
                  </a:cubicBezTo>
                  <a:cubicBezTo>
                    <a:pt x="745975" y="374555"/>
                    <a:pt x="751355" y="385166"/>
                    <a:pt x="755226" y="396357"/>
                  </a:cubicBezTo>
                  <a:cubicBezTo>
                    <a:pt x="763222" y="422121"/>
                    <a:pt x="764999" y="468319"/>
                    <a:pt x="765443" y="487420"/>
                  </a:cubicBezTo>
                  <a:cubicBezTo>
                    <a:pt x="776104" y="504744"/>
                    <a:pt x="797870" y="546499"/>
                    <a:pt x="836516" y="697530"/>
                  </a:cubicBezTo>
                  <a:cubicBezTo>
                    <a:pt x="846733" y="736620"/>
                    <a:pt x="850731" y="766826"/>
                    <a:pt x="848510" y="790369"/>
                  </a:cubicBezTo>
                  <a:cubicBezTo>
                    <a:pt x="844512" y="834790"/>
                    <a:pt x="818748" y="850337"/>
                    <a:pt x="804089" y="855668"/>
                  </a:cubicBezTo>
                  <a:cubicBezTo>
                    <a:pt x="797059" y="857964"/>
                    <a:pt x="789718" y="859162"/>
                    <a:pt x="782323" y="859221"/>
                  </a:cubicBezTo>
                  <a:close/>
                  <a:moveTo>
                    <a:pt x="423403" y="397690"/>
                  </a:moveTo>
                  <a:cubicBezTo>
                    <a:pt x="450500" y="397690"/>
                    <a:pt x="470933" y="407462"/>
                    <a:pt x="498474" y="440778"/>
                  </a:cubicBezTo>
                  <a:cubicBezTo>
                    <a:pt x="513137" y="458616"/>
                    <a:pt x="526077" y="477802"/>
                    <a:pt x="537120" y="498081"/>
                  </a:cubicBezTo>
                  <a:cubicBezTo>
                    <a:pt x="542592" y="509190"/>
                    <a:pt x="549957" y="519261"/>
                    <a:pt x="558886" y="527843"/>
                  </a:cubicBezTo>
                  <a:cubicBezTo>
                    <a:pt x="567619" y="535892"/>
                    <a:pt x="577144" y="543035"/>
                    <a:pt x="587316" y="549165"/>
                  </a:cubicBezTo>
                  <a:cubicBezTo>
                    <a:pt x="608276" y="561378"/>
                    <a:pt x="626557" y="577695"/>
                    <a:pt x="641065" y="597139"/>
                  </a:cubicBezTo>
                  <a:cubicBezTo>
                    <a:pt x="667717" y="632676"/>
                    <a:pt x="677934" y="649555"/>
                    <a:pt x="699700" y="697974"/>
                  </a:cubicBezTo>
                  <a:cubicBezTo>
                    <a:pt x="706363" y="712189"/>
                    <a:pt x="739235" y="747281"/>
                    <a:pt x="764110" y="764605"/>
                  </a:cubicBezTo>
                  <a:cubicBezTo>
                    <a:pt x="761951" y="749176"/>
                    <a:pt x="758836" y="733895"/>
                    <a:pt x="754782" y="718852"/>
                  </a:cubicBezTo>
                  <a:cubicBezTo>
                    <a:pt x="728574" y="616684"/>
                    <a:pt x="707252" y="552718"/>
                    <a:pt x="691704" y="528731"/>
                  </a:cubicBezTo>
                  <a:cubicBezTo>
                    <a:pt x="684887" y="519282"/>
                    <a:pt x="681163" y="507955"/>
                    <a:pt x="681043" y="496304"/>
                  </a:cubicBezTo>
                  <a:cubicBezTo>
                    <a:pt x="681043" y="474093"/>
                    <a:pt x="678822" y="434115"/>
                    <a:pt x="674824" y="420789"/>
                  </a:cubicBezTo>
                  <a:lnTo>
                    <a:pt x="668606" y="411016"/>
                  </a:lnTo>
                  <a:cubicBezTo>
                    <a:pt x="658389" y="395025"/>
                    <a:pt x="641065" y="368372"/>
                    <a:pt x="645951" y="325728"/>
                  </a:cubicBezTo>
                  <a:cubicBezTo>
                    <a:pt x="650837" y="283084"/>
                    <a:pt x="646395" y="197797"/>
                    <a:pt x="637067" y="180473"/>
                  </a:cubicBezTo>
                  <a:cubicBezTo>
                    <a:pt x="627898" y="164693"/>
                    <a:pt x="621159" y="147621"/>
                    <a:pt x="617078" y="129833"/>
                  </a:cubicBezTo>
                  <a:cubicBezTo>
                    <a:pt x="606861" y="95629"/>
                    <a:pt x="605084" y="95629"/>
                    <a:pt x="586871" y="95629"/>
                  </a:cubicBezTo>
                  <a:cubicBezTo>
                    <a:pt x="564700" y="95438"/>
                    <a:pt x="542630" y="92605"/>
                    <a:pt x="521129" y="87189"/>
                  </a:cubicBezTo>
                  <a:cubicBezTo>
                    <a:pt x="495809" y="81858"/>
                    <a:pt x="493144" y="80970"/>
                    <a:pt x="468268" y="104513"/>
                  </a:cubicBezTo>
                  <a:cubicBezTo>
                    <a:pt x="454828" y="116580"/>
                    <a:pt x="443163" y="130488"/>
                    <a:pt x="433620" y="145824"/>
                  </a:cubicBezTo>
                  <a:cubicBezTo>
                    <a:pt x="416296" y="172921"/>
                    <a:pt x="401193" y="186247"/>
                    <a:pt x="353218" y="198685"/>
                  </a:cubicBezTo>
                  <a:cubicBezTo>
                    <a:pt x="326122" y="205792"/>
                    <a:pt x="304800" y="209790"/>
                    <a:pt x="287476" y="212900"/>
                  </a:cubicBezTo>
                  <a:cubicBezTo>
                    <a:pt x="262156" y="217786"/>
                    <a:pt x="245276" y="220895"/>
                    <a:pt x="223066" y="230224"/>
                  </a:cubicBezTo>
                  <a:lnTo>
                    <a:pt x="190194" y="243106"/>
                  </a:lnTo>
                  <a:cubicBezTo>
                    <a:pt x="161765" y="253767"/>
                    <a:pt x="137334" y="263095"/>
                    <a:pt x="123563" y="278198"/>
                  </a:cubicBezTo>
                  <a:cubicBezTo>
                    <a:pt x="80031" y="327505"/>
                    <a:pt x="84473" y="347050"/>
                    <a:pt x="84473" y="347495"/>
                  </a:cubicBezTo>
                  <a:cubicBezTo>
                    <a:pt x="84473" y="347939"/>
                    <a:pt x="91580" y="356823"/>
                    <a:pt x="106683" y="362153"/>
                  </a:cubicBezTo>
                  <a:cubicBezTo>
                    <a:pt x="176868" y="387473"/>
                    <a:pt x="251051" y="392359"/>
                    <a:pt x="311019" y="396357"/>
                  </a:cubicBezTo>
                  <a:cubicBezTo>
                    <a:pt x="329231" y="397690"/>
                    <a:pt x="346111" y="398578"/>
                    <a:pt x="361658" y="400355"/>
                  </a:cubicBezTo>
                  <a:cubicBezTo>
                    <a:pt x="375423" y="401847"/>
                    <a:pt x="389329" y="401398"/>
                    <a:pt x="402970" y="399023"/>
                  </a:cubicBezTo>
                  <a:close/>
                </a:path>
              </a:pathLst>
            </a:custGeom>
            <a:solidFill>
              <a:schemeClr val="accent2">
                <a:lumMod val="20000"/>
                <a:lumOff val="80000"/>
              </a:schemeClr>
            </a:solidFill>
            <a:ln w="13256" cap="flat">
              <a:solidFill>
                <a:schemeClr val="accent2"/>
              </a:solidFill>
              <a:prstDash val="solid"/>
              <a:miter/>
            </a:ln>
          </p:spPr>
          <p:txBody>
            <a:bodyPr rtlCol="0" anchor="ctr"/>
            <a:lstStyle/>
            <a:p>
              <a:endParaRPr lang="en-US" dirty="0"/>
            </a:p>
          </p:txBody>
        </p:sp>
        <p:sp>
          <p:nvSpPr>
            <p:cNvPr id="50" name="Freeform: Shape 49">
              <a:extLst>
                <a:ext uri="{FF2B5EF4-FFF2-40B4-BE49-F238E27FC236}">
                  <a16:creationId xmlns:a16="http://schemas.microsoft.com/office/drawing/2014/main" id="{DB91CF33-E930-C070-5D4E-FA9C6D2A2CD3}"/>
                </a:ext>
              </a:extLst>
            </p:cNvPr>
            <p:cNvSpPr/>
            <p:nvPr/>
          </p:nvSpPr>
          <p:spPr>
            <a:xfrm>
              <a:off x="2718810" y="3929766"/>
              <a:ext cx="679320" cy="680527"/>
            </a:xfrm>
            <a:custGeom>
              <a:avLst/>
              <a:gdLst>
                <a:gd name="connsiteX0" fmla="*/ 338939 w 679320"/>
                <a:gd name="connsiteY0" fmla="*/ 313208 h 680527"/>
                <a:gd name="connsiteX1" fmla="*/ 414010 w 679320"/>
                <a:gd name="connsiteY1" fmla="*/ 356296 h 680527"/>
                <a:gd name="connsiteX2" fmla="*/ 452656 w 679320"/>
                <a:gd name="connsiteY2" fmla="*/ 413599 h 680527"/>
                <a:gd name="connsiteX3" fmla="*/ 474422 w 679320"/>
                <a:gd name="connsiteY3" fmla="*/ 443361 h 680527"/>
                <a:gd name="connsiteX4" fmla="*/ 502852 w 679320"/>
                <a:gd name="connsiteY4" fmla="*/ 464683 h 680527"/>
                <a:gd name="connsiteX5" fmla="*/ 556601 w 679320"/>
                <a:gd name="connsiteY5" fmla="*/ 512657 h 680527"/>
                <a:gd name="connsiteX6" fmla="*/ 615236 w 679320"/>
                <a:gd name="connsiteY6" fmla="*/ 613493 h 680527"/>
                <a:gd name="connsiteX7" fmla="*/ 679202 w 679320"/>
                <a:gd name="connsiteY7" fmla="*/ 680124 h 680527"/>
                <a:gd name="connsiteX8" fmla="*/ 670318 w 679320"/>
                <a:gd name="connsiteY8" fmla="*/ 634370 h 680527"/>
                <a:gd name="connsiteX9" fmla="*/ 607240 w 679320"/>
                <a:gd name="connsiteY9" fmla="*/ 444250 h 680527"/>
                <a:gd name="connsiteX10" fmla="*/ 596580 w 679320"/>
                <a:gd name="connsiteY10" fmla="*/ 411823 h 680527"/>
                <a:gd name="connsiteX11" fmla="*/ 589916 w 679320"/>
                <a:gd name="connsiteY11" fmla="*/ 336307 h 680527"/>
                <a:gd name="connsiteX12" fmla="*/ 584142 w 679320"/>
                <a:gd name="connsiteY12" fmla="*/ 326534 h 680527"/>
                <a:gd name="connsiteX13" fmla="*/ 561487 w 679320"/>
                <a:gd name="connsiteY13" fmla="*/ 241247 h 680527"/>
                <a:gd name="connsiteX14" fmla="*/ 552603 w 679320"/>
                <a:gd name="connsiteY14" fmla="*/ 95991 h 680527"/>
                <a:gd name="connsiteX15" fmla="*/ 532169 w 679320"/>
                <a:gd name="connsiteY15" fmla="*/ 45351 h 680527"/>
                <a:gd name="connsiteX16" fmla="*/ 502408 w 679320"/>
                <a:gd name="connsiteY16" fmla="*/ 11147 h 680527"/>
                <a:gd name="connsiteX17" fmla="*/ 436665 w 679320"/>
                <a:gd name="connsiteY17" fmla="*/ 2707 h 680527"/>
                <a:gd name="connsiteX18" fmla="*/ 383804 w 679320"/>
                <a:gd name="connsiteY18" fmla="*/ 20032 h 680527"/>
                <a:gd name="connsiteX19" fmla="*/ 349156 w 679320"/>
                <a:gd name="connsiteY19" fmla="*/ 61343 h 680527"/>
                <a:gd name="connsiteX20" fmla="*/ 268754 w 679320"/>
                <a:gd name="connsiteY20" fmla="*/ 114204 h 680527"/>
                <a:gd name="connsiteX21" fmla="*/ 203012 w 679320"/>
                <a:gd name="connsiteY21" fmla="*/ 128418 h 680527"/>
                <a:gd name="connsiteX22" fmla="*/ 138602 w 679320"/>
                <a:gd name="connsiteY22" fmla="*/ 145742 h 680527"/>
                <a:gd name="connsiteX23" fmla="*/ 105730 w 679320"/>
                <a:gd name="connsiteY23" fmla="*/ 158624 h 680527"/>
                <a:gd name="connsiteX24" fmla="*/ 39099 w 679320"/>
                <a:gd name="connsiteY24" fmla="*/ 193717 h 680527"/>
                <a:gd name="connsiteX25" fmla="*/ 9 w 679320"/>
                <a:gd name="connsiteY25" fmla="*/ 263013 h 680527"/>
                <a:gd name="connsiteX26" fmla="*/ 21775 w 679320"/>
                <a:gd name="connsiteY26" fmla="*/ 277672 h 680527"/>
                <a:gd name="connsiteX27" fmla="*/ 226555 w 679320"/>
                <a:gd name="connsiteY27" fmla="*/ 311876 h 680527"/>
                <a:gd name="connsiteX28" fmla="*/ 277194 w 679320"/>
                <a:gd name="connsiteY28" fmla="*/ 315874 h 680527"/>
                <a:gd name="connsiteX29" fmla="*/ 318506 w 679320"/>
                <a:gd name="connsiteY29" fmla="*/ 314541 h 6805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679320" h="680527">
                  <a:moveTo>
                    <a:pt x="338939" y="313208"/>
                  </a:moveTo>
                  <a:cubicBezTo>
                    <a:pt x="365592" y="313208"/>
                    <a:pt x="386469" y="322981"/>
                    <a:pt x="414010" y="356296"/>
                  </a:cubicBezTo>
                  <a:cubicBezTo>
                    <a:pt x="428673" y="374134"/>
                    <a:pt x="441613" y="393321"/>
                    <a:pt x="452656" y="413599"/>
                  </a:cubicBezTo>
                  <a:cubicBezTo>
                    <a:pt x="457976" y="424800"/>
                    <a:pt x="465360" y="434897"/>
                    <a:pt x="474422" y="443361"/>
                  </a:cubicBezTo>
                  <a:cubicBezTo>
                    <a:pt x="483155" y="451410"/>
                    <a:pt x="492680" y="458554"/>
                    <a:pt x="502852" y="464683"/>
                  </a:cubicBezTo>
                  <a:cubicBezTo>
                    <a:pt x="523812" y="476897"/>
                    <a:pt x="542093" y="493214"/>
                    <a:pt x="556601" y="512657"/>
                  </a:cubicBezTo>
                  <a:cubicBezTo>
                    <a:pt x="583253" y="548194"/>
                    <a:pt x="593470" y="565074"/>
                    <a:pt x="615236" y="613493"/>
                  </a:cubicBezTo>
                  <a:cubicBezTo>
                    <a:pt x="621455" y="627707"/>
                    <a:pt x="654771" y="662799"/>
                    <a:pt x="679202" y="680124"/>
                  </a:cubicBezTo>
                  <a:cubicBezTo>
                    <a:pt x="677467" y="664660"/>
                    <a:pt x="674496" y="649360"/>
                    <a:pt x="670318" y="634370"/>
                  </a:cubicBezTo>
                  <a:cubicBezTo>
                    <a:pt x="644110" y="532203"/>
                    <a:pt x="622788" y="468237"/>
                    <a:pt x="607240" y="444250"/>
                  </a:cubicBezTo>
                  <a:cubicBezTo>
                    <a:pt x="600423" y="434801"/>
                    <a:pt x="596699" y="423473"/>
                    <a:pt x="596580" y="411823"/>
                  </a:cubicBezTo>
                  <a:cubicBezTo>
                    <a:pt x="596580" y="389612"/>
                    <a:pt x="593914" y="349633"/>
                    <a:pt x="589916" y="336307"/>
                  </a:cubicBezTo>
                  <a:cubicBezTo>
                    <a:pt x="588171" y="332947"/>
                    <a:pt x="586243" y="329684"/>
                    <a:pt x="584142" y="326534"/>
                  </a:cubicBezTo>
                  <a:cubicBezTo>
                    <a:pt x="573925" y="310543"/>
                    <a:pt x="556157" y="283891"/>
                    <a:pt x="561487" y="241247"/>
                  </a:cubicBezTo>
                  <a:cubicBezTo>
                    <a:pt x="566818" y="198603"/>
                    <a:pt x="561931" y="113315"/>
                    <a:pt x="552603" y="95991"/>
                  </a:cubicBezTo>
                  <a:cubicBezTo>
                    <a:pt x="543275" y="78667"/>
                    <a:pt x="537056" y="61343"/>
                    <a:pt x="532169" y="45351"/>
                  </a:cubicBezTo>
                  <a:cubicBezTo>
                    <a:pt x="522397" y="11147"/>
                    <a:pt x="520620" y="11147"/>
                    <a:pt x="502408" y="11147"/>
                  </a:cubicBezTo>
                  <a:cubicBezTo>
                    <a:pt x="480233" y="10991"/>
                    <a:pt x="458159" y="8157"/>
                    <a:pt x="436665" y="2707"/>
                  </a:cubicBezTo>
                  <a:cubicBezTo>
                    <a:pt x="411345" y="-2623"/>
                    <a:pt x="408680" y="-3511"/>
                    <a:pt x="383804" y="20032"/>
                  </a:cubicBezTo>
                  <a:cubicBezTo>
                    <a:pt x="370364" y="32098"/>
                    <a:pt x="358699" y="46007"/>
                    <a:pt x="349156" y="61343"/>
                  </a:cubicBezTo>
                  <a:cubicBezTo>
                    <a:pt x="331388" y="88439"/>
                    <a:pt x="316729" y="101766"/>
                    <a:pt x="268754" y="114204"/>
                  </a:cubicBezTo>
                  <a:cubicBezTo>
                    <a:pt x="241658" y="121311"/>
                    <a:pt x="219892" y="125309"/>
                    <a:pt x="203012" y="128418"/>
                  </a:cubicBezTo>
                  <a:cubicBezTo>
                    <a:pt x="177692" y="133304"/>
                    <a:pt x="160812" y="136414"/>
                    <a:pt x="138602" y="145742"/>
                  </a:cubicBezTo>
                  <a:lnTo>
                    <a:pt x="105730" y="158624"/>
                  </a:lnTo>
                  <a:cubicBezTo>
                    <a:pt x="77301" y="169285"/>
                    <a:pt x="52870" y="178614"/>
                    <a:pt x="39099" y="193717"/>
                  </a:cubicBezTo>
                  <a:cubicBezTo>
                    <a:pt x="-4433" y="243024"/>
                    <a:pt x="9" y="262569"/>
                    <a:pt x="9" y="263013"/>
                  </a:cubicBezTo>
                  <a:cubicBezTo>
                    <a:pt x="9" y="263457"/>
                    <a:pt x="7116" y="272341"/>
                    <a:pt x="21775" y="277672"/>
                  </a:cubicBezTo>
                  <a:cubicBezTo>
                    <a:pt x="91960" y="302992"/>
                    <a:pt x="166587" y="307878"/>
                    <a:pt x="226555" y="311876"/>
                  </a:cubicBezTo>
                  <a:cubicBezTo>
                    <a:pt x="244767" y="313208"/>
                    <a:pt x="261647" y="314097"/>
                    <a:pt x="277194" y="315874"/>
                  </a:cubicBezTo>
                  <a:cubicBezTo>
                    <a:pt x="290959" y="317365"/>
                    <a:pt x="304866" y="316916"/>
                    <a:pt x="318506" y="314541"/>
                  </a:cubicBezTo>
                  <a:close/>
                </a:path>
              </a:pathLst>
            </a:custGeom>
            <a:gradFill flip="none" rotWithShape="1">
              <a:gsLst>
                <a:gs pos="53000">
                  <a:srgbClr val="A06940"/>
                </a:gs>
                <a:gs pos="0">
                  <a:schemeClr val="accent2">
                    <a:lumMod val="60000"/>
                    <a:lumOff val="40000"/>
                  </a:schemeClr>
                </a:gs>
              </a:gsLst>
              <a:path path="shape">
                <a:fillToRect l="50000" t="50000" r="50000" b="50000"/>
              </a:path>
              <a:tileRect/>
            </a:gradFill>
            <a:ln w="12700" cap="flat">
              <a:solidFill>
                <a:schemeClr val="accent2"/>
              </a:solidFill>
              <a:prstDash val="solid"/>
              <a:miter/>
            </a:ln>
          </p:spPr>
          <p:txBody>
            <a:bodyPr rtlCol="0" anchor="ctr"/>
            <a:lstStyle/>
            <a:p>
              <a:endParaRPr lang="en-US" dirty="0"/>
            </a:p>
          </p:txBody>
        </p:sp>
      </p:grpSp>
      <p:sp>
        <p:nvSpPr>
          <p:cNvPr id="51" name="TextBox 50">
            <a:extLst>
              <a:ext uri="{FF2B5EF4-FFF2-40B4-BE49-F238E27FC236}">
                <a16:creationId xmlns:a16="http://schemas.microsoft.com/office/drawing/2014/main" id="{6F35021D-D953-1D2E-9C3B-98819B92EF4B}"/>
              </a:ext>
            </a:extLst>
          </p:cNvPr>
          <p:cNvSpPr txBox="1"/>
          <p:nvPr/>
        </p:nvSpPr>
        <p:spPr>
          <a:xfrm>
            <a:off x="5626797" y="3844013"/>
            <a:ext cx="1089306" cy="30777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3C4C58"/>
                </a:solidFill>
                <a:effectLst/>
                <a:uLnTx/>
                <a:uFillTx/>
                <a:latin typeface="Arial"/>
                <a:ea typeface="+mn-ea"/>
                <a:cs typeface="+mn-cs"/>
              </a:rPr>
              <a:t>Pituitary</a:t>
            </a:r>
          </a:p>
        </p:txBody>
      </p:sp>
      <p:sp>
        <p:nvSpPr>
          <p:cNvPr id="52" name="TextBox 51">
            <a:extLst>
              <a:ext uri="{FF2B5EF4-FFF2-40B4-BE49-F238E27FC236}">
                <a16:creationId xmlns:a16="http://schemas.microsoft.com/office/drawing/2014/main" id="{EEF454E2-9B04-3A81-DAF5-25966A20F4A7}"/>
              </a:ext>
            </a:extLst>
          </p:cNvPr>
          <p:cNvSpPr txBox="1"/>
          <p:nvPr/>
        </p:nvSpPr>
        <p:spPr>
          <a:xfrm>
            <a:off x="5626797" y="5103927"/>
            <a:ext cx="1089306" cy="30777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3C4C58"/>
                </a:solidFill>
                <a:effectLst/>
                <a:uLnTx/>
                <a:uFillTx/>
                <a:latin typeface="Arial"/>
                <a:ea typeface="+mn-ea"/>
                <a:cs typeface="+mn-cs"/>
              </a:rPr>
              <a:t>Adrenal</a:t>
            </a:r>
          </a:p>
        </p:txBody>
      </p:sp>
      <p:sp>
        <p:nvSpPr>
          <p:cNvPr id="53" name="Freeform: Shape 52">
            <a:extLst>
              <a:ext uri="{FF2B5EF4-FFF2-40B4-BE49-F238E27FC236}">
                <a16:creationId xmlns:a16="http://schemas.microsoft.com/office/drawing/2014/main" id="{25364766-53B5-39E4-79BF-0D5C24F67857}"/>
              </a:ext>
            </a:extLst>
          </p:cNvPr>
          <p:cNvSpPr/>
          <p:nvPr/>
        </p:nvSpPr>
        <p:spPr>
          <a:xfrm rot="513369">
            <a:off x="3717551" y="3307546"/>
            <a:ext cx="271143" cy="596792"/>
          </a:xfrm>
          <a:custGeom>
            <a:avLst/>
            <a:gdLst>
              <a:gd name="connsiteX0" fmla="*/ 261258 w 261258"/>
              <a:gd name="connsiteY0" fmla="*/ 0 h 455334"/>
              <a:gd name="connsiteX1" fmla="*/ 0 w 261258"/>
              <a:gd name="connsiteY1" fmla="*/ 455334 h 455334"/>
              <a:gd name="connsiteX0" fmla="*/ 261258 w 261258"/>
              <a:gd name="connsiteY0" fmla="*/ 0 h 455334"/>
              <a:gd name="connsiteX1" fmla="*/ 0 w 261258"/>
              <a:gd name="connsiteY1" fmla="*/ 455334 h 455334"/>
              <a:gd name="connsiteX0" fmla="*/ 261258 w 261258"/>
              <a:gd name="connsiteY0" fmla="*/ 0 h 455334"/>
              <a:gd name="connsiteX1" fmla="*/ 0 w 261258"/>
              <a:gd name="connsiteY1" fmla="*/ 455334 h 455334"/>
              <a:gd name="connsiteX0" fmla="*/ 261258 w 261258"/>
              <a:gd name="connsiteY0" fmla="*/ 0 h 455334"/>
              <a:gd name="connsiteX1" fmla="*/ 0 w 261258"/>
              <a:gd name="connsiteY1" fmla="*/ 455334 h 455334"/>
            </a:gdLst>
            <a:ahLst/>
            <a:cxnLst>
              <a:cxn ang="0">
                <a:pos x="connsiteX0" y="connsiteY0"/>
              </a:cxn>
              <a:cxn ang="0">
                <a:pos x="connsiteX1" y="connsiteY1"/>
              </a:cxn>
            </a:cxnLst>
            <a:rect l="l" t="t" r="r" b="b"/>
            <a:pathLst>
              <a:path w="261258" h="455334">
                <a:moveTo>
                  <a:pt x="261258" y="0"/>
                </a:moveTo>
                <a:cubicBezTo>
                  <a:pt x="-8708" y="177903"/>
                  <a:pt x="16173" y="277430"/>
                  <a:pt x="0" y="455334"/>
                </a:cubicBezTo>
              </a:path>
            </a:pathLst>
          </a:custGeom>
          <a:noFill/>
          <a:ln w="38100">
            <a:solidFill>
              <a:schemeClr val="tx1"/>
            </a:solidFill>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TextBox 53">
            <a:extLst>
              <a:ext uri="{FF2B5EF4-FFF2-40B4-BE49-F238E27FC236}">
                <a16:creationId xmlns:a16="http://schemas.microsoft.com/office/drawing/2014/main" id="{4F5E69DB-0DF7-6E5D-A5B5-1C2A21531E04}"/>
              </a:ext>
            </a:extLst>
          </p:cNvPr>
          <p:cNvSpPr txBox="1"/>
          <p:nvPr/>
        </p:nvSpPr>
        <p:spPr>
          <a:xfrm>
            <a:off x="3077882" y="3568731"/>
            <a:ext cx="574196" cy="307777"/>
          </a:xfrm>
          <a:prstGeom prst="rect">
            <a:avLst/>
          </a:prstGeom>
          <a:noFill/>
        </p:spPr>
        <p:txBody>
          <a:bodyPr wrap="none" rtlCol="0">
            <a:spAutoFit/>
          </a:bodyPr>
          <a:lstStyle/>
          <a:p>
            <a:pPr algn="ctr"/>
            <a:r>
              <a:rPr lang="en-US" sz="1400" b="1" dirty="0"/>
              <a:t>CRH</a:t>
            </a:r>
          </a:p>
        </p:txBody>
      </p:sp>
      <p:sp>
        <p:nvSpPr>
          <p:cNvPr id="55" name="TextBox 54">
            <a:extLst>
              <a:ext uri="{FF2B5EF4-FFF2-40B4-BE49-F238E27FC236}">
                <a16:creationId xmlns:a16="http://schemas.microsoft.com/office/drawing/2014/main" id="{D7C6D2D7-A0D8-6D14-DA70-16EEE2408736}"/>
              </a:ext>
            </a:extLst>
          </p:cNvPr>
          <p:cNvSpPr txBox="1"/>
          <p:nvPr/>
        </p:nvSpPr>
        <p:spPr>
          <a:xfrm>
            <a:off x="3390548" y="4397594"/>
            <a:ext cx="683200" cy="307777"/>
          </a:xfrm>
          <a:prstGeom prst="rect">
            <a:avLst/>
          </a:prstGeom>
          <a:noFill/>
        </p:spPr>
        <p:txBody>
          <a:bodyPr wrap="none" rtlCol="0">
            <a:spAutoFit/>
          </a:bodyPr>
          <a:lstStyle/>
          <a:p>
            <a:pPr algn="ctr"/>
            <a:r>
              <a:rPr lang="en-US" sz="1400" b="1" dirty="0"/>
              <a:t>ACTH</a:t>
            </a:r>
          </a:p>
        </p:txBody>
      </p:sp>
      <p:sp>
        <p:nvSpPr>
          <p:cNvPr id="56" name="TextBox 55">
            <a:extLst>
              <a:ext uri="{FF2B5EF4-FFF2-40B4-BE49-F238E27FC236}">
                <a16:creationId xmlns:a16="http://schemas.microsoft.com/office/drawing/2014/main" id="{2AD82567-482A-E224-483D-933BFFB7D143}"/>
              </a:ext>
            </a:extLst>
          </p:cNvPr>
          <p:cNvSpPr txBox="1"/>
          <p:nvPr/>
        </p:nvSpPr>
        <p:spPr>
          <a:xfrm>
            <a:off x="3328985" y="5613755"/>
            <a:ext cx="861134" cy="307777"/>
          </a:xfrm>
          <a:prstGeom prst="rect">
            <a:avLst/>
          </a:prstGeom>
          <a:noFill/>
        </p:spPr>
        <p:txBody>
          <a:bodyPr wrap="none" rtlCol="0">
            <a:spAutoFit/>
          </a:bodyPr>
          <a:lstStyle/>
          <a:p>
            <a:pPr algn="ctr"/>
            <a:r>
              <a:rPr lang="en-US" sz="1400" b="1" dirty="0"/>
              <a:t>Cortisol</a:t>
            </a:r>
          </a:p>
        </p:txBody>
      </p:sp>
      <p:cxnSp>
        <p:nvCxnSpPr>
          <p:cNvPr id="57" name="Straight Arrow Connector 56">
            <a:extLst>
              <a:ext uri="{FF2B5EF4-FFF2-40B4-BE49-F238E27FC236}">
                <a16:creationId xmlns:a16="http://schemas.microsoft.com/office/drawing/2014/main" id="{78BA9AE3-4EFC-5375-00B0-00CD7258F9B8}"/>
              </a:ext>
            </a:extLst>
          </p:cNvPr>
          <p:cNvCxnSpPr>
            <a:cxnSpLocks/>
          </p:cNvCxnSpPr>
          <p:nvPr/>
        </p:nvCxnSpPr>
        <p:spPr>
          <a:xfrm>
            <a:off x="3732148" y="4123274"/>
            <a:ext cx="0" cy="274320"/>
          </a:xfrm>
          <a:prstGeom prst="straightConnector1">
            <a:avLst/>
          </a:prstGeom>
          <a:ln w="28575">
            <a:solidFill>
              <a:schemeClr val="tx1"/>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58" name="Straight Arrow Connector 57">
            <a:extLst>
              <a:ext uri="{FF2B5EF4-FFF2-40B4-BE49-F238E27FC236}">
                <a16:creationId xmlns:a16="http://schemas.microsoft.com/office/drawing/2014/main" id="{5028D52D-43A7-FF5B-2756-C2C669AE15D9}"/>
              </a:ext>
            </a:extLst>
          </p:cNvPr>
          <p:cNvCxnSpPr>
            <a:cxnSpLocks/>
          </p:cNvCxnSpPr>
          <p:nvPr/>
        </p:nvCxnSpPr>
        <p:spPr>
          <a:xfrm>
            <a:off x="3732148" y="4687793"/>
            <a:ext cx="0" cy="274320"/>
          </a:xfrm>
          <a:prstGeom prst="straightConnector1">
            <a:avLst/>
          </a:prstGeom>
          <a:ln w="28575">
            <a:solidFill>
              <a:schemeClr val="tx1"/>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59" name="Straight Arrow Connector 58">
            <a:extLst>
              <a:ext uri="{FF2B5EF4-FFF2-40B4-BE49-F238E27FC236}">
                <a16:creationId xmlns:a16="http://schemas.microsoft.com/office/drawing/2014/main" id="{F3B1670F-7B74-22E1-4E25-FD3B0DF07CEA}"/>
              </a:ext>
            </a:extLst>
          </p:cNvPr>
          <p:cNvCxnSpPr>
            <a:cxnSpLocks/>
          </p:cNvCxnSpPr>
          <p:nvPr/>
        </p:nvCxnSpPr>
        <p:spPr>
          <a:xfrm>
            <a:off x="3732148" y="5380888"/>
            <a:ext cx="0" cy="274320"/>
          </a:xfrm>
          <a:prstGeom prst="straightConnector1">
            <a:avLst/>
          </a:prstGeom>
          <a:ln w="28575">
            <a:solidFill>
              <a:schemeClr val="tx1"/>
            </a:solidFill>
            <a:tailEnd type="triangle" w="lg" len="med"/>
          </a:ln>
        </p:spPr>
        <p:style>
          <a:lnRef idx="1">
            <a:schemeClr val="accent1"/>
          </a:lnRef>
          <a:fillRef idx="0">
            <a:schemeClr val="accent1"/>
          </a:fillRef>
          <a:effectRef idx="0">
            <a:schemeClr val="accent1"/>
          </a:effectRef>
          <a:fontRef idx="minor">
            <a:schemeClr val="tx1"/>
          </a:fontRef>
        </p:style>
      </p:cxnSp>
      <p:grpSp>
        <p:nvGrpSpPr>
          <p:cNvPr id="62" name="Group 61">
            <a:extLst>
              <a:ext uri="{FF2B5EF4-FFF2-40B4-BE49-F238E27FC236}">
                <a16:creationId xmlns:a16="http://schemas.microsoft.com/office/drawing/2014/main" id="{CD17B926-4AD5-8812-BBA5-72FA8C87200F}"/>
              </a:ext>
            </a:extLst>
          </p:cNvPr>
          <p:cNvGrpSpPr/>
          <p:nvPr/>
        </p:nvGrpSpPr>
        <p:grpSpPr>
          <a:xfrm>
            <a:off x="4259595" y="5597415"/>
            <a:ext cx="319018" cy="319018"/>
            <a:chOff x="4678040" y="4683728"/>
            <a:chExt cx="319018" cy="319018"/>
          </a:xfrm>
        </p:grpSpPr>
        <p:sp>
          <p:nvSpPr>
            <p:cNvPr id="60" name="Oval 59">
              <a:extLst>
                <a:ext uri="{FF2B5EF4-FFF2-40B4-BE49-F238E27FC236}">
                  <a16:creationId xmlns:a16="http://schemas.microsoft.com/office/drawing/2014/main" id="{8F62BE9D-7773-DA27-63DD-DE3E23BDA9B8}"/>
                </a:ext>
              </a:extLst>
            </p:cNvPr>
            <p:cNvSpPr/>
            <p:nvPr/>
          </p:nvSpPr>
          <p:spPr>
            <a:xfrm>
              <a:off x="4678040" y="4683728"/>
              <a:ext cx="319018" cy="319018"/>
            </a:xfrm>
            <a:prstGeom prst="ellipse">
              <a:avLst/>
            </a:prstGeom>
            <a:gradFill>
              <a:gsLst>
                <a:gs pos="2000">
                  <a:schemeClr val="accent4">
                    <a:lumMod val="60000"/>
                    <a:lumOff val="40000"/>
                  </a:schemeClr>
                </a:gs>
                <a:gs pos="100000">
                  <a:schemeClr val="accent6">
                    <a:lumMod val="50000"/>
                  </a:schemeClr>
                </a:gs>
                <a:gs pos="29000">
                  <a:schemeClr val="accent6"/>
                </a:gs>
              </a:gsLst>
              <a:lin ang="2700000" scaled="0"/>
            </a:gradFill>
            <a:ln w="19050">
              <a:noFill/>
            </a:ln>
            <a:effectLst>
              <a:outerShdw blurRad="50800" dist="38100" dir="2700000" algn="tl"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Arrow: Up 65">
              <a:extLst>
                <a:ext uri="{FF2B5EF4-FFF2-40B4-BE49-F238E27FC236}">
                  <a16:creationId xmlns:a16="http://schemas.microsoft.com/office/drawing/2014/main" id="{FC532515-9FEB-06E6-5497-27AB42C6AB42}"/>
                </a:ext>
              </a:extLst>
            </p:cNvPr>
            <p:cNvSpPr/>
            <p:nvPr/>
          </p:nvSpPr>
          <p:spPr>
            <a:xfrm>
              <a:off x="4732503" y="4729556"/>
              <a:ext cx="210093" cy="227362"/>
            </a:xfrm>
            <a:prstGeom prst="upArrow">
              <a:avLst>
                <a:gd name="adj1" fmla="val 47504"/>
                <a:gd name="adj2" fmla="val 58984"/>
              </a:avLst>
            </a:prstGeom>
            <a:solidFill>
              <a:schemeClr val="bg1"/>
            </a:solidFill>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dirty="0">
                <a:solidFill>
                  <a:srgbClr val="A22338"/>
                </a:solidFill>
              </a:endParaRPr>
            </a:p>
          </p:txBody>
        </p:sp>
      </p:grpSp>
      <p:grpSp>
        <p:nvGrpSpPr>
          <p:cNvPr id="63" name="Group 62">
            <a:extLst>
              <a:ext uri="{FF2B5EF4-FFF2-40B4-BE49-F238E27FC236}">
                <a16:creationId xmlns:a16="http://schemas.microsoft.com/office/drawing/2014/main" id="{D414FA05-0496-9C78-1794-F0FEB75E8819}"/>
              </a:ext>
            </a:extLst>
          </p:cNvPr>
          <p:cNvGrpSpPr/>
          <p:nvPr/>
        </p:nvGrpSpPr>
        <p:grpSpPr>
          <a:xfrm>
            <a:off x="4083524" y="4402168"/>
            <a:ext cx="319018" cy="319018"/>
            <a:chOff x="4678040" y="4683728"/>
            <a:chExt cx="319018" cy="319018"/>
          </a:xfrm>
        </p:grpSpPr>
        <p:sp>
          <p:nvSpPr>
            <p:cNvPr id="64" name="Oval 63">
              <a:extLst>
                <a:ext uri="{FF2B5EF4-FFF2-40B4-BE49-F238E27FC236}">
                  <a16:creationId xmlns:a16="http://schemas.microsoft.com/office/drawing/2014/main" id="{C9AA6081-FD86-D2F0-DB61-944EE0D1490D}"/>
                </a:ext>
              </a:extLst>
            </p:cNvPr>
            <p:cNvSpPr/>
            <p:nvPr/>
          </p:nvSpPr>
          <p:spPr>
            <a:xfrm>
              <a:off x="4678040" y="4683728"/>
              <a:ext cx="319018" cy="319018"/>
            </a:xfrm>
            <a:prstGeom prst="ellipse">
              <a:avLst/>
            </a:prstGeom>
            <a:gradFill>
              <a:gsLst>
                <a:gs pos="2000">
                  <a:schemeClr val="accent4">
                    <a:lumMod val="60000"/>
                    <a:lumOff val="40000"/>
                  </a:schemeClr>
                </a:gs>
                <a:gs pos="100000">
                  <a:schemeClr val="accent6">
                    <a:lumMod val="50000"/>
                  </a:schemeClr>
                </a:gs>
                <a:gs pos="29000">
                  <a:schemeClr val="accent6"/>
                </a:gs>
              </a:gsLst>
              <a:lin ang="2700000" scaled="0"/>
            </a:gradFill>
            <a:ln w="19050">
              <a:noFill/>
            </a:ln>
            <a:effectLst>
              <a:outerShdw blurRad="50800" dist="38100" dir="2700000" algn="tl"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Arrow: Up 65">
              <a:extLst>
                <a:ext uri="{FF2B5EF4-FFF2-40B4-BE49-F238E27FC236}">
                  <a16:creationId xmlns:a16="http://schemas.microsoft.com/office/drawing/2014/main" id="{2F1187A6-4A1F-0974-66F4-993EA3BC4753}"/>
                </a:ext>
              </a:extLst>
            </p:cNvPr>
            <p:cNvSpPr/>
            <p:nvPr/>
          </p:nvSpPr>
          <p:spPr>
            <a:xfrm>
              <a:off x="4732503" y="4729556"/>
              <a:ext cx="210093" cy="227362"/>
            </a:xfrm>
            <a:prstGeom prst="upArrow">
              <a:avLst>
                <a:gd name="adj1" fmla="val 47504"/>
                <a:gd name="adj2" fmla="val 58984"/>
              </a:avLst>
            </a:prstGeom>
            <a:solidFill>
              <a:schemeClr val="bg1"/>
            </a:solidFill>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dirty="0">
                <a:solidFill>
                  <a:srgbClr val="A22338"/>
                </a:solidFill>
              </a:endParaRPr>
            </a:p>
          </p:txBody>
        </p:sp>
      </p:grpSp>
      <p:grpSp>
        <p:nvGrpSpPr>
          <p:cNvPr id="66" name="Group 65">
            <a:extLst>
              <a:ext uri="{FF2B5EF4-FFF2-40B4-BE49-F238E27FC236}">
                <a16:creationId xmlns:a16="http://schemas.microsoft.com/office/drawing/2014/main" id="{88F0B3E3-6353-7FD4-C864-F558C5664E87}"/>
              </a:ext>
            </a:extLst>
          </p:cNvPr>
          <p:cNvGrpSpPr/>
          <p:nvPr/>
        </p:nvGrpSpPr>
        <p:grpSpPr>
          <a:xfrm>
            <a:off x="3945482" y="3641985"/>
            <a:ext cx="319018" cy="319018"/>
            <a:chOff x="4678040" y="4683728"/>
            <a:chExt cx="319018" cy="319018"/>
          </a:xfrm>
        </p:grpSpPr>
        <p:sp>
          <p:nvSpPr>
            <p:cNvPr id="67" name="Oval 66">
              <a:extLst>
                <a:ext uri="{FF2B5EF4-FFF2-40B4-BE49-F238E27FC236}">
                  <a16:creationId xmlns:a16="http://schemas.microsoft.com/office/drawing/2014/main" id="{90D8C115-5754-5045-1427-5B2836483B0A}"/>
                </a:ext>
              </a:extLst>
            </p:cNvPr>
            <p:cNvSpPr/>
            <p:nvPr/>
          </p:nvSpPr>
          <p:spPr>
            <a:xfrm>
              <a:off x="4678040" y="4683728"/>
              <a:ext cx="319018" cy="319018"/>
            </a:xfrm>
            <a:prstGeom prst="ellipse">
              <a:avLst/>
            </a:prstGeom>
            <a:gradFill>
              <a:gsLst>
                <a:gs pos="2000">
                  <a:schemeClr val="accent4">
                    <a:lumMod val="60000"/>
                    <a:lumOff val="40000"/>
                  </a:schemeClr>
                </a:gs>
                <a:gs pos="100000">
                  <a:schemeClr val="accent6">
                    <a:lumMod val="50000"/>
                  </a:schemeClr>
                </a:gs>
                <a:gs pos="29000">
                  <a:schemeClr val="accent6"/>
                </a:gs>
              </a:gsLst>
              <a:lin ang="2700000" scaled="0"/>
            </a:gradFill>
            <a:ln w="19050">
              <a:noFill/>
            </a:ln>
            <a:effectLst>
              <a:outerShdw blurRad="50800" dist="38100" dir="2700000" algn="tl"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Arrow: Up 65">
              <a:extLst>
                <a:ext uri="{FF2B5EF4-FFF2-40B4-BE49-F238E27FC236}">
                  <a16:creationId xmlns:a16="http://schemas.microsoft.com/office/drawing/2014/main" id="{C486019D-6C62-B1DF-00E5-745342D2C12D}"/>
                </a:ext>
              </a:extLst>
            </p:cNvPr>
            <p:cNvSpPr/>
            <p:nvPr/>
          </p:nvSpPr>
          <p:spPr>
            <a:xfrm>
              <a:off x="4732503" y="4729556"/>
              <a:ext cx="210093" cy="227362"/>
            </a:xfrm>
            <a:prstGeom prst="upArrow">
              <a:avLst>
                <a:gd name="adj1" fmla="val 47504"/>
                <a:gd name="adj2" fmla="val 58984"/>
              </a:avLst>
            </a:prstGeom>
            <a:solidFill>
              <a:schemeClr val="bg1"/>
            </a:solidFill>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dirty="0">
                <a:solidFill>
                  <a:srgbClr val="A22338"/>
                </a:solidFill>
              </a:endParaRPr>
            </a:p>
          </p:txBody>
        </p:sp>
      </p:grpSp>
      <p:grpSp>
        <p:nvGrpSpPr>
          <p:cNvPr id="69" name="Group 68">
            <a:extLst>
              <a:ext uri="{FF2B5EF4-FFF2-40B4-BE49-F238E27FC236}">
                <a16:creationId xmlns:a16="http://schemas.microsoft.com/office/drawing/2014/main" id="{9696BD21-DA26-555C-9A63-B96A403F79D9}"/>
              </a:ext>
            </a:extLst>
          </p:cNvPr>
          <p:cNvGrpSpPr/>
          <p:nvPr/>
        </p:nvGrpSpPr>
        <p:grpSpPr>
          <a:xfrm>
            <a:off x="7162362" y="2516857"/>
            <a:ext cx="3857626" cy="3618440"/>
            <a:chOff x="-819457" y="1735318"/>
            <a:chExt cx="15162618" cy="3817619"/>
          </a:xfrm>
          <a:effectLst>
            <a:outerShdw blurRad="419100" algn="ctr" rotWithShape="0">
              <a:schemeClr val="accent1">
                <a:alpha val="40000"/>
              </a:schemeClr>
            </a:outerShdw>
          </a:effectLst>
        </p:grpSpPr>
        <p:sp>
          <p:nvSpPr>
            <p:cNvPr id="70" name="Snip Diagonal Corner Rectangle 5">
              <a:extLst>
                <a:ext uri="{FF2B5EF4-FFF2-40B4-BE49-F238E27FC236}">
                  <a16:creationId xmlns:a16="http://schemas.microsoft.com/office/drawing/2014/main" id="{74F48E73-3BE5-B2BD-0F6F-9D70CAD39C51}"/>
                </a:ext>
              </a:extLst>
            </p:cNvPr>
            <p:cNvSpPr/>
            <p:nvPr/>
          </p:nvSpPr>
          <p:spPr>
            <a:xfrm>
              <a:off x="-819451" y="1735319"/>
              <a:ext cx="15162612" cy="3817618"/>
            </a:xfrm>
            <a:prstGeom prst="snip2DiagRect">
              <a:avLst>
                <a:gd name="adj1" fmla="val 7703"/>
                <a:gd name="adj2" fmla="val 0"/>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a:ln>
                  <a:noFill/>
                </a:ln>
                <a:solidFill>
                  <a:srgbClr val="FFFFFF"/>
                </a:solidFill>
                <a:effectLst/>
                <a:uLnTx/>
                <a:uFillTx/>
                <a:latin typeface="Arial"/>
                <a:ea typeface="+mn-ea"/>
                <a:cs typeface="+mn-cs"/>
              </a:endParaRPr>
            </a:p>
          </p:txBody>
        </p:sp>
        <p:sp>
          <p:nvSpPr>
            <p:cNvPr id="71" name="Rectangle 70">
              <a:extLst>
                <a:ext uri="{FF2B5EF4-FFF2-40B4-BE49-F238E27FC236}">
                  <a16:creationId xmlns:a16="http://schemas.microsoft.com/office/drawing/2014/main" id="{5CFE4263-76E0-01DF-E32A-9B9D8C33D137}"/>
                </a:ext>
              </a:extLst>
            </p:cNvPr>
            <p:cNvSpPr/>
            <p:nvPr/>
          </p:nvSpPr>
          <p:spPr>
            <a:xfrm>
              <a:off x="-819457" y="1735318"/>
              <a:ext cx="15162606" cy="550199"/>
            </a:xfrm>
            <a:prstGeom prst="rect">
              <a:avLst/>
            </a:prstGeom>
            <a:gradFill>
              <a:gsLst>
                <a:gs pos="2000">
                  <a:schemeClr val="accent4">
                    <a:lumMod val="60000"/>
                    <a:lumOff val="40000"/>
                  </a:schemeClr>
                </a:gs>
                <a:gs pos="100000">
                  <a:schemeClr val="accent6">
                    <a:lumMod val="50000"/>
                  </a:schemeClr>
                </a:gs>
                <a:gs pos="29000">
                  <a:schemeClr val="accent6"/>
                </a:gs>
              </a:gsLst>
              <a:lin ang="27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a:ln>
                  <a:noFill/>
                </a:ln>
                <a:solidFill>
                  <a:srgbClr val="FFFFFF"/>
                </a:solidFill>
                <a:effectLst/>
                <a:uLnTx/>
                <a:uFillTx/>
                <a:latin typeface="Arial"/>
                <a:ea typeface="+mn-ea"/>
                <a:cs typeface="+mn-cs"/>
              </a:endParaRPr>
            </a:p>
          </p:txBody>
        </p:sp>
      </p:grpSp>
      <p:grpSp>
        <p:nvGrpSpPr>
          <p:cNvPr id="73" name="Group 72">
            <a:extLst>
              <a:ext uri="{FF2B5EF4-FFF2-40B4-BE49-F238E27FC236}">
                <a16:creationId xmlns:a16="http://schemas.microsoft.com/office/drawing/2014/main" id="{668FCA7B-68E1-24E3-DC65-34173C9AFE20}"/>
              </a:ext>
            </a:extLst>
          </p:cNvPr>
          <p:cNvGrpSpPr/>
          <p:nvPr/>
        </p:nvGrpSpPr>
        <p:grpSpPr>
          <a:xfrm>
            <a:off x="7887108" y="4962577"/>
            <a:ext cx="523443" cy="598624"/>
            <a:chOff x="2632569" y="3751021"/>
            <a:chExt cx="849222" cy="953887"/>
          </a:xfrm>
        </p:grpSpPr>
        <p:sp>
          <p:nvSpPr>
            <p:cNvPr id="74" name="Freeform: Shape 73">
              <a:extLst>
                <a:ext uri="{FF2B5EF4-FFF2-40B4-BE49-F238E27FC236}">
                  <a16:creationId xmlns:a16="http://schemas.microsoft.com/office/drawing/2014/main" id="{EB1BB688-C4DA-381A-0C99-0E174A739C59}"/>
                </a:ext>
              </a:extLst>
            </p:cNvPr>
            <p:cNvSpPr/>
            <p:nvPr/>
          </p:nvSpPr>
          <p:spPr>
            <a:xfrm>
              <a:off x="2637318" y="3751021"/>
              <a:ext cx="844323" cy="851276"/>
            </a:xfrm>
            <a:custGeom>
              <a:avLst/>
              <a:gdLst>
                <a:gd name="connsiteX0" fmla="*/ 211 w 844323"/>
                <a:gd name="connsiteY0" fmla="*/ 406666 h 851276"/>
                <a:gd name="connsiteX1" fmla="*/ 45965 w 844323"/>
                <a:gd name="connsiteY1" fmla="*/ 298723 h 851276"/>
                <a:gd name="connsiteX2" fmla="*/ 82390 w 844323"/>
                <a:gd name="connsiteY2" fmla="*/ 269406 h 851276"/>
                <a:gd name="connsiteX3" fmla="*/ 101935 w 844323"/>
                <a:gd name="connsiteY3" fmla="*/ 236090 h 851276"/>
                <a:gd name="connsiteX4" fmla="*/ 122368 w 844323"/>
                <a:gd name="connsiteY4" fmla="*/ 211214 h 851276"/>
                <a:gd name="connsiteX5" fmla="*/ 187667 w 844323"/>
                <a:gd name="connsiteY5" fmla="*/ 179676 h 851276"/>
                <a:gd name="connsiteX6" fmla="*/ 284504 w 844323"/>
                <a:gd name="connsiteY6" fmla="*/ 155244 h 851276"/>
                <a:gd name="connsiteX7" fmla="*/ 336476 w 844323"/>
                <a:gd name="connsiteY7" fmla="*/ 105049 h 851276"/>
                <a:gd name="connsiteX8" fmla="*/ 446640 w 844323"/>
                <a:gd name="connsiteY8" fmla="*/ 33531 h 851276"/>
                <a:gd name="connsiteX9" fmla="*/ 529706 w 844323"/>
                <a:gd name="connsiteY9" fmla="*/ 8656 h 851276"/>
                <a:gd name="connsiteX10" fmla="*/ 611441 w 844323"/>
                <a:gd name="connsiteY10" fmla="*/ 1549 h 851276"/>
                <a:gd name="connsiteX11" fmla="*/ 717606 w 844323"/>
                <a:gd name="connsiteY11" fmla="*/ 133034 h 851276"/>
                <a:gd name="connsiteX12" fmla="*/ 785126 w 844323"/>
                <a:gd name="connsiteY12" fmla="*/ 181453 h 851276"/>
                <a:gd name="connsiteX13" fmla="*/ 802450 w 844323"/>
                <a:gd name="connsiteY13" fmla="*/ 265852 h 851276"/>
                <a:gd name="connsiteX14" fmla="*/ 786902 w 844323"/>
                <a:gd name="connsiteY14" fmla="*/ 451086 h 851276"/>
                <a:gd name="connsiteX15" fmla="*/ 807780 w 844323"/>
                <a:gd name="connsiteY15" fmla="*/ 632323 h 851276"/>
                <a:gd name="connsiteX16" fmla="*/ 812222 w 844323"/>
                <a:gd name="connsiteY16" fmla="*/ 662973 h 851276"/>
                <a:gd name="connsiteX17" fmla="*/ 824216 w 844323"/>
                <a:gd name="connsiteY17" fmla="*/ 691403 h 851276"/>
                <a:gd name="connsiteX18" fmla="*/ 828214 w 844323"/>
                <a:gd name="connsiteY18" fmla="*/ 705173 h 851276"/>
                <a:gd name="connsiteX19" fmla="*/ 844205 w 844323"/>
                <a:gd name="connsiteY19" fmla="*/ 850873 h 8512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844323" h="851276">
                  <a:moveTo>
                    <a:pt x="211" y="406666"/>
                  </a:moveTo>
                  <a:cubicBezTo>
                    <a:pt x="-2743" y="365428"/>
                    <a:pt x="14276" y="325277"/>
                    <a:pt x="45965" y="298723"/>
                  </a:cubicBezTo>
                  <a:cubicBezTo>
                    <a:pt x="57958" y="288507"/>
                    <a:pt x="72173" y="280955"/>
                    <a:pt x="82390" y="269406"/>
                  </a:cubicBezTo>
                  <a:cubicBezTo>
                    <a:pt x="90824" y="259544"/>
                    <a:pt x="97441" y="248264"/>
                    <a:pt x="101935" y="236090"/>
                  </a:cubicBezTo>
                  <a:cubicBezTo>
                    <a:pt x="106427" y="226137"/>
                    <a:pt x="113477" y="217554"/>
                    <a:pt x="122368" y="211214"/>
                  </a:cubicBezTo>
                  <a:cubicBezTo>
                    <a:pt x="141469" y="196111"/>
                    <a:pt x="165012" y="188116"/>
                    <a:pt x="187667" y="179676"/>
                  </a:cubicBezTo>
                  <a:cubicBezTo>
                    <a:pt x="220094" y="167682"/>
                    <a:pt x="254298" y="175678"/>
                    <a:pt x="284504" y="155244"/>
                  </a:cubicBezTo>
                  <a:cubicBezTo>
                    <a:pt x="304493" y="141918"/>
                    <a:pt x="319596" y="122373"/>
                    <a:pt x="336476" y="105049"/>
                  </a:cubicBezTo>
                  <a:cubicBezTo>
                    <a:pt x="367838" y="73825"/>
                    <a:pt x="405355" y="49469"/>
                    <a:pt x="446640" y="33531"/>
                  </a:cubicBezTo>
                  <a:cubicBezTo>
                    <a:pt x="473500" y="22690"/>
                    <a:pt x="501308" y="14363"/>
                    <a:pt x="529706" y="8656"/>
                  </a:cubicBezTo>
                  <a:cubicBezTo>
                    <a:pt x="556359" y="2881"/>
                    <a:pt x="584788" y="-3782"/>
                    <a:pt x="611441" y="1549"/>
                  </a:cubicBezTo>
                  <a:cubicBezTo>
                    <a:pt x="673185" y="14431"/>
                    <a:pt x="715385" y="71289"/>
                    <a:pt x="717606" y="133034"/>
                  </a:cubicBezTo>
                  <a:cubicBezTo>
                    <a:pt x="746480" y="134811"/>
                    <a:pt x="771799" y="156133"/>
                    <a:pt x="785126" y="181453"/>
                  </a:cubicBezTo>
                  <a:cubicBezTo>
                    <a:pt x="798452" y="206772"/>
                    <a:pt x="802005" y="236978"/>
                    <a:pt x="802450" y="265852"/>
                  </a:cubicBezTo>
                  <a:cubicBezTo>
                    <a:pt x="802894" y="328041"/>
                    <a:pt x="790456" y="389342"/>
                    <a:pt x="786902" y="451086"/>
                  </a:cubicBezTo>
                  <a:cubicBezTo>
                    <a:pt x="783349" y="512831"/>
                    <a:pt x="795787" y="572355"/>
                    <a:pt x="807780" y="632323"/>
                  </a:cubicBezTo>
                  <a:cubicBezTo>
                    <a:pt x="809557" y="642540"/>
                    <a:pt x="810001" y="652756"/>
                    <a:pt x="812222" y="662973"/>
                  </a:cubicBezTo>
                  <a:cubicBezTo>
                    <a:pt x="814443" y="673190"/>
                    <a:pt x="819774" y="681186"/>
                    <a:pt x="824216" y="691403"/>
                  </a:cubicBezTo>
                  <a:cubicBezTo>
                    <a:pt x="826271" y="695751"/>
                    <a:pt x="827620" y="700400"/>
                    <a:pt x="828214" y="705173"/>
                  </a:cubicBezTo>
                  <a:cubicBezTo>
                    <a:pt x="836441" y="753378"/>
                    <a:pt x="841781" y="802031"/>
                    <a:pt x="844205" y="850873"/>
                  </a:cubicBezTo>
                </a:path>
              </a:pathLst>
            </a:custGeom>
            <a:gradFill>
              <a:gsLst>
                <a:gs pos="95575">
                  <a:schemeClr val="accent2">
                    <a:lumMod val="40000"/>
                    <a:lumOff val="60000"/>
                  </a:schemeClr>
                </a:gs>
                <a:gs pos="0">
                  <a:schemeClr val="accent2">
                    <a:lumMod val="60000"/>
                    <a:lumOff val="40000"/>
                  </a:schemeClr>
                </a:gs>
              </a:gsLst>
              <a:path path="circle">
                <a:fillToRect l="50000" t="50000" r="50000" b="50000"/>
              </a:path>
            </a:gradFill>
            <a:ln w="13256" cap="flat">
              <a:solidFill>
                <a:schemeClr val="accent2"/>
              </a:solidFill>
              <a:prstDash val="solid"/>
              <a:miter/>
            </a:ln>
          </p:spPr>
          <p:txBody>
            <a:bodyPr rtlCol="0" anchor="ctr"/>
            <a:lstStyle/>
            <a:p>
              <a:endParaRPr lang="en-US" dirty="0"/>
            </a:p>
          </p:txBody>
        </p:sp>
        <p:sp>
          <p:nvSpPr>
            <p:cNvPr id="75" name="Freeform: Shape 74">
              <a:extLst>
                <a:ext uri="{FF2B5EF4-FFF2-40B4-BE49-F238E27FC236}">
                  <a16:creationId xmlns:a16="http://schemas.microsoft.com/office/drawing/2014/main" id="{9857C5D6-5C60-5586-F7B0-1E419968FE14}"/>
                </a:ext>
              </a:extLst>
            </p:cNvPr>
            <p:cNvSpPr/>
            <p:nvPr/>
          </p:nvSpPr>
          <p:spPr>
            <a:xfrm>
              <a:off x="2632569" y="3845284"/>
              <a:ext cx="849222" cy="859624"/>
            </a:xfrm>
            <a:custGeom>
              <a:avLst/>
              <a:gdLst>
                <a:gd name="connsiteX0" fmla="*/ 782323 w 849222"/>
                <a:gd name="connsiteY0" fmla="*/ 859221 h 859624"/>
                <a:gd name="connsiteX1" fmla="*/ 689483 w 849222"/>
                <a:gd name="connsiteY1" fmla="*/ 813024 h 859624"/>
                <a:gd name="connsiteX2" fmla="*/ 622408 w 849222"/>
                <a:gd name="connsiteY2" fmla="*/ 732178 h 859624"/>
                <a:gd name="connsiteX3" fmla="*/ 573545 w 849222"/>
                <a:gd name="connsiteY3" fmla="*/ 647779 h 859624"/>
                <a:gd name="connsiteX4" fmla="*/ 541562 w 849222"/>
                <a:gd name="connsiteY4" fmla="*/ 619794 h 859624"/>
                <a:gd name="connsiteX5" fmla="*/ 500695 w 849222"/>
                <a:gd name="connsiteY5" fmla="*/ 589143 h 859624"/>
                <a:gd name="connsiteX6" fmla="*/ 463382 w 849222"/>
                <a:gd name="connsiteY6" fmla="*/ 538948 h 859624"/>
                <a:gd name="connsiteX7" fmla="*/ 433176 w 849222"/>
                <a:gd name="connsiteY7" fmla="*/ 494083 h 859624"/>
                <a:gd name="connsiteX8" fmla="*/ 421626 w 849222"/>
                <a:gd name="connsiteY8" fmla="*/ 482089 h 859624"/>
                <a:gd name="connsiteX9" fmla="*/ 413631 w 849222"/>
                <a:gd name="connsiteY9" fmla="*/ 482978 h 859624"/>
                <a:gd name="connsiteX10" fmla="*/ 353218 w 849222"/>
                <a:gd name="connsiteY10" fmla="*/ 484310 h 859624"/>
                <a:gd name="connsiteX11" fmla="*/ 305688 w 849222"/>
                <a:gd name="connsiteY11" fmla="*/ 480757 h 859624"/>
                <a:gd name="connsiteX12" fmla="*/ 77810 w 849222"/>
                <a:gd name="connsiteY12" fmla="*/ 441666 h 859624"/>
                <a:gd name="connsiteX13" fmla="*/ 2739 w 849222"/>
                <a:gd name="connsiteY13" fmla="*/ 368372 h 859624"/>
                <a:gd name="connsiteX14" fmla="*/ 60486 w 849222"/>
                <a:gd name="connsiteY14" fmla="*/ 222228 h 859624"/>
                <a:gd name="connsiteX15" fmla="*/ 160433 w 849222"/>
                <a:gd name="connsiteY15" fmla="*/ 164037 h 859624"/>
                <a:gd name="connsiteX16" fmla="*/ 190194 w 849222"/>
                <a:gd name="connsiteY16" fmla="*/ 152488 h 859624"/>
                <a:gd name="connsiteX17" fmla="*/ 271929 w 849222"/>
                <a:gd name="connsiteY17" fmla="*/ 129833 h 859624"/>
                <a:gd name="connsiteX18" fmla="*/ 332341 w 849222"/>
                <a:gd name="connsiteY18" fmla="*/ 116951 h 859624"/>
                <a:gd name="connsiteX19" fmla="*/ 356772 w 849222"/>
                <a:gd name="connsiteY19" fmla="*/ 108511 h 859624"/>
                <a:gd name="connsiteX20" fmla="*/ 362547 w 849222"/>
                <a:gd name="connsiteY20" fmla="*/ 100515 h 859624"/>
                <a:gd name="connsiteX21" fmla="*/ 410521 w 849222"/>
                <a:gd name="connsiteY21" fmla="*/ 42768 h 859624"/>
                <a:gd name="connsiteX22" fmla="*/ 539785 w 849222"/>
                <a:gd name="connsiteY22" fmla="*/ 5011 h 859624"/>
                <a:gd name="connsiteX23" fmla="*/ 586871 w 849222"/>
                <a:gd name="connsiteY23" fmla="*/ 11229 h 859624"/>
                <a:gd name="connsiteX24" fmla="*/ 697923 w 849222"/>
                <a:gd name="connsiteY24" fmla="*/ 106734 h 859624"/>
                <a:gd name="connsiteX25" fmla="*/ 708140 w 849222"/>
                <a:gd name="connsiteY25" fmla="*/ 134719 h 859624"/>
                <a:gd name="connsiteX26" fmla="*/ 708140 w 849222"/>
                <a:gd name="connsiteY26" fmla="*/ 134719 h 859624"/>
                <a:gd name="connsiteX27" fmla="*/ 729906 w 849222"/>
                <a:gd name="connsiteY27" fmla="*/ 336389 h 859624"/>
                <a:gd name="connsiteX28" fmla="*/ 739235 w 849222"/>
                <a:gd name="connsiteY28" fmla="*/ 364819 h 859624"/>
                <a:gd name="connsiteX29" fmla="*/ 755226 w 849222"/>
                <a:gd name="connsiteY29" fmla="*/ 396357 h 859624"/>
                <a:gd name="connsiteX30" fmla="*/ 765443 w 849222"/>
                <a:gd name="connsiteY30" fmla="*/ 487420 h 859624"/>
                <a:gd name="connsiteX31" fmla="*/ 836516 w 849222"/>
                <a:gd name="connsiteY31" fmla="*/ 697530 h 859624"/>
                <a:gd name="connsiteX32" fmla="*/ 848510 w 849222"/>
                <a:gd name="connsiteY32" fmla="*/ 790369 h 859624"/>
                <a:gd name="connsiteX33" fmla="*/ 804089 w 849222"/>
                <a:gd name="connsiteY33" fmla="*/ 855668 h 859624"/>
                <a:gd name="connsiteX34" fmla="*/ 782323 w 849222"/>
                <a:gd name="connsiteY34" fmla="*/ 859221 h 859624"/>
                <a:gd name="connsiteX35" fmla="*/ 423403 w 849222"/>
                <a:gd name="connsiteY35" fmla="*/ 397690 h 859624"/>
                <a:gd name="connsiteX36" fmla="*/ 498474 w 849222"/>
                <a:gd name="connsiteY36" fmla="*/ 440778 h 859624"/>
                <a:gd name="connsiteX37" fmla="*/ 537120 w 849222"/>
                <a:gd name="connsiteY37" fmla="*/ 498081 h 859624"/>
                <a:gd name="connsiteX38" fmla="*/ 558886 w 849222"/>
                <a:gd name="connsiteY38" fmla="*/ 527843 h 859624"/>
                <a:gd name="connsiteX39" fmla="*/ 587316 w 849222"/>
                <a:gd name="connsiteY39" fmla="*/ 549165 h 859624"/>
                <a:gd name="connsiteX40" fmla="*/ 641065 w 849222"/>
                <a:gd name="connsiteY40" fmla="*/ 597139 h 859624"/>
                <a:gd name="connsiteX41" fmla="*/ 699700 w 849222"/>
                <a:gd name="connsiteY41" fmla="*/ 697974 h 859624"/>
                <a:gd name="connsiteX42" fmla="*/ 764110 w 849222"/>
                <a:gd name="connsiteY42" fmla="*/ 764605 h 859624"/>
                <a:gd name="connsiteX43" fmla="*/ 754782 w 849222"/>
                <a:gd name="connsiteY43" fmla="*/ 718852 h 859624"/>
                <a:gd name="connsiteX44" fmla="*/ 691704 w 849222"/>
                <a:gd name="connsiteY44" fmla="*/ 528731 h 859624"/>
                <a:gd name="connsiteX45" fmla="*/ 681043 w 849222"/>
                <a:gd name="connsiteY45" fmla="*/ 496304 h 859624"/>
                <a:gd name="connsiteX46" fmla="*/ 674824 w 849222"/>
                <a:gd name="connsiteY46" fmla="*/ 420789 h 859624"/>
                <a:gd name="connsiteX47" fmla="*/ 668606 w 849222"/>
                <a:gd name="connsiteY47" fmla="*/ 411016 h 859624"/>
                <a:gd name="connsiteX48" fmla="*/ 645951 w 849222"/>
                <a:gd name="connsiteY48" fmla="*/ 325728 h 859624"/>
                <a:gd name="connsiteX49" fmla="*/ 637067 w 849222"/>
                <a:gd name="connsiteY49" fmla="*/ 180473 h 859624"/>
                <a:gd name="connsiteX50" fmla="*/ 617078 w 849222"/>
                <a:gd name="connsiteY50" fmla="*/ 129833 h 859624"/>
                <a:gd name="connsiteX51" fmla="*/ 586871 w 849222"/>
                <a:gd name="connsiteY51" fmla="*/ 95629 h 859624"/>
                <a:gd name="connsiteX52" fmla="*/ 521129 w 849222"/>
                <a:gd name="connsiteY52" fmla="*/ 87189 h 859624"/>
                <a:gd name="connsiteX53" fmla="*/ 468268 w 849222"/>
                <a:gd name="connsiteY53" fmla="*/ 104513 h 859624"/>
                <a:gd name="connsiteX54" fmla="*/ 433620 w 849222"/>
                <a:gd name="connsiteY54" fmla="*/ 145824 h 859624"/>
                <a:gd name="connsiteX55" fmla="*/ 353218 w 849222"/>
                <a:gd name="connsiteY55" fmla="*/ 198685 h 859624"/>
                <a:gd name="connsiteX56" fmla="*/ 287476 w 849222"/>
                <a:gd name="connsiteY56" fmla="*/ 212900 h 859624"/>
                <a:gd name="connsiteX57" fmla="*/ 223066 w 849222"/>
                <a:gd name="connsiteY57" fmla="*/ 230224 h 859624"/>
                <a:gd name="connsiteX58" fmla="*/ 190194 w 849222"/>
                <a:gd name="connsiteY58" fmla="*/ 243106 h 859624"/>
                <a:gd name="connsiteX59" fmla="*/ 123563 w 849222"/>
                <a:gd name="connsiteY59" fmla="*/ 278198 h 859624"/>
                <a:gd name="connsiteX60" fmla="*/ 84473 w 849222"/>
                <a:gd name="connsiteY60" fmla="*/ 347495 h 859624"/>
                <a:gd name="connsiteX61" fmla="*/ 106683 w 849222"/>
                <a:gd name="connsiteY61" fmla="*/ 362153 h 859624"/>
                <a:gd name="connsiteX62" fmla="*/ 311019 w 849222"/>
                <a:gd name="connsiteY62" fmla="*/ 396357 h 859624"/>
                <a:gd name="connsiteX63" fmla="*/ 361658 w 849222"/>
                <a:gd name="connsiteY63" fmla="*/ 400355 h 859624"/>
                <a:gd name="connsiteX64" fmla="*/ 402970 w 849222"/>
                <a:gd name="connsiteY64" fmla="*/ 399023 h 8596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849222" h="859624">
                  <a:moveTo>
                    <a:pt x="782323" y="859221"/>
                  </a:moveTo>
                  <a:cubicBezTo>
                    <a:pt x="755226" y="859221"/>
                    <a:pt x="725020" y="844118"/>
                    <a:pt x="689483" y="813024"/>
                  </a:cubicBezTo>
                  <a:cubicBezTo>
                    <a:pt x="664164" y="790814"/>
                    <a:pt x="633513" y="757054"/>
                    <a:pt x="622408" y="732178"/>
                  </a:cubicBezTo>
                  <a:cubicBezTo>
                    <a:pt x="603751" y="689534"/>
                    <a:pt x="596644" y="678873"/>
                    <a:pt x="573545" y="647779"/>
                  </a:cubicBezTo>
                  <a:cubicBezTo>
                    <a:pt x="563328" y="634008"/>
                    <a:pt x="554444" y="628678"/>
                    <a:pt x="541562" y="619794"/>
                  </a:cubicBezTo>
                  <a:cubicBezTo>
                    <a:pt x="526872" y="611084"/>
                    <a:pt x="513170" y="600807"/>
                    <a:pt x="500695" y="589143"/>
                  </a:cubicBezTo>
                  <a:cubicBezTo>
                    <a:pt x="485502" y="574647"/>
                    <a:pt x="472884" y="557674"/>
                    <a:pt x="463382" y="538948"/>
                  </a:cubicBezTo>
                  <a:cubicBezTo>
                    <a:pt x="455002" y="522923"/>
                    <a:pt x="444871" y="507876"/>
                    <a:pt x="433176" y="494083"/>
                  </a:cubicBezTo>
                  <a:cubicBezTo>
                    <a:pt x="429788" y="489665"/>
                    <a:pt x="425914" y="485641"/>
                    <a:pt x="421626" y="482089"/>
                  </a:cubicBezTo>
                  <a:lnTo>
                    <a:pt x="413631" y="482978"/>
                  </a:lnTo>
                  <a:cubicBezTo>
                    <a:pt x="393624" y="485893"/>
                    <a:pt x="373335" y="486340"/>
                    <a:pt x="353218" y="484310"/>
                  </a:cubicBezTo>
                  <a:lnTo>
                    <a:pt x="305688" y="480757"/>
                  </a:lnTo>
                  <a:cubicBezTo>
                    <a:pt x="240390" y="476315"/>
                    <a:pt x="159100" y="470984"/>
                    <a:pt x="77810" y="441666"/>
                  </a:cubicBezTo>
                  <a:cubicBezTo>
                    <a:pt x="26282" y="423010"/>
                    <a:pt x="8514" y="391471"/>
                    <a:pt x="2739" y="368372"/>
                  </a:cubicBezTo>
                  <a:cubicBezTo>
                    <a:pt x="-13253" y="305295"/>
                    <a:pt x="42273" y="242662"/>
                    <a:pt x="60486" y="222228"/>
                  </a:cubicBezTo>
                  <a:cubicBezTo>
                    <a:pt x="88027" y="191578"/>
                    <a:pt x="124896" y="177807"/>
                    <a:pt x="160433" y="164037"/>
                  </a:cubicBezTo>
                  <a:lnTo>
                    <a:pt x="190194" y="152488"/>
                  </a:lnTo>
                  <a:cubicBezTo>
                    <a:pt x="220845" y="139605"/>
                    <a:pt x="244388" y="135163"/>
                    <a:pt x="271929" y="129833"/>
                  </a:cubicBezTo>
                  <a:cubicBezTo>
                    <a:pt x="288808" y="126723"/>
                    <a:pt x="307909" y="123170"/>
                    <a:pt x="332341" y="116951"/>
                  </a:cubicBezTo>
                  <a:cubicBezTo>
                    <a:pt x="356772" y="110732"/>
                    <a:pt x="356328" y="108955"/>
                    <a:pt x="356772" y="108511"/>
                  </a:cubicBezTo>
                  <a:lnTo>
                    <a:pt x="362547" y="100515"/>
                  </a:lnTo>
                  <a:cubicBezTo>
                    <a:pt x="375601" y="79004"/>
                    <a:pt x="391768" y="59545"/>
                    <a:pt x="410521" y="42768"/>
                  </a:cubicBezTo>
                  <a:cubicBezTo>
                    <a:pt x="464270" y="-6983"/>
                    <a:pt x="498030" y="-4318"/>
                    <a:pt x="539785" y="5011"/>
                  </a:cubicBezTo>
                  <a:cubicBezTo>
                    <a:pt x="555175" y="8960"/>
                    <a:pt x="570984" y="11048"/>
                    <a:pt x="586871" y="11229"/>
                  </a:cubicBezTo>
                  <a:cubicBezTo>
                    <a:pt x="670827" y="11229"/>
                    <a:pt x="688595" y="73419"/>
                    <a:pt x="697923" y="106734"/>
                  </a:cubicBezTo>
                  <a:cubicBezTo>
                    <a:pt x="700121" y="116460"/>
                    <a:pt x="703554" y="125865"/>
                    <a:pt x="708140" y="134719"/>
                  </a:cubicBezTo>
                  <a:lnTo>
                    <a:pt x="708140" y="134719"/>
                  </a:lnTo>
                  <a:cubicBezTo>
                    <a:pt x="738346" y="180917"/>
                    <a:pt x="733904" y="305295"/>
                    <a:pt x="729906" y="336389"/>
                  </a:cubicBezTo>
                  <a:cubicBezTo>
                    <a:pt x="728574" y="347495"/>
                    <a:pt x="731239" y="352381"/>
                    <a:pt x="739235" y="364819"/>
                  </a:cubicBezTo>
                  <a:cubicBezTo>
                    <a:pt x="745975" y="374555"/>
                    <a:pt x="751355" y="385166"/>
                    <a:pt x="755226" y="396357"/>
                  </a:cubicBezTo>
                  <a:cubicBezTo>
                    <a:pt x="763222" y="422121"/>
                    <a:pt x="764999" y="468319"/>
                    <a:pt x="765443" y="487420"/>
                  </a:cubicBezTo>
                  <a:cubicBezTo>
                    <a:pt x="776104" y="504744"/>
                    <a:pt x="797870" y="546499"/>
                    <a:pt x="836516" y="697530"/>
                  </a:cubicBezTo>
                  <a:cubicBezTo>
                    <a:pt x="846733" y="736620"/>
                    <a:pt x="850731" y="766826"/>
                    <a:pt x="848510" y="790369"/>
                  </a:cubicBezTo>
                  <a:cubicBezTo>
                    <a:pt x="844512" y="834790"/>
                    <a:pt x="818748" y="850337"/>
                    <a:pt x="804089" y="855668"/>
                  </a:cubicBezTo>
                  <a:cubicBezTo>
                    <a:pt x="797059" y="857964"/>
                    <a:pt x="789718" y="859162"/>
                    <a:pt x="782323" y="859221"/>
                  </a:cubicBezTo>
                  <a:close/>
                  <a:moveTo>
                    <a:pt x="423403" y="397690"/>
                  </a:moveTo>
                  <a:cubicBezTo>
                    <a:pt x="450500" y="397690"/>
                    <a:pt x="470933" y="407462"/>
                    <a:pt x="498474" y="440778"/>
                  </a:cubicBezTo>
                  <a:cubicBezTo>
                    <a:pt x="513137" y="458616"/>
                    <a:pt x="526077" y="477802"/>
                    <a:pt x="537120" y="498081"/>
                  </a:cubicBezTo>
                  <a:cubicBezTo>
                    <a:pt x="542592" y="509190"/>
                    <a:pt x="549957" y="519261"/>
                    <a:pt x="558886" y="527843"/>
                  </a:cubicBezTo>
                  <a:cubicBezTo>
                    <a:pt x="567619" y="535892"/>
                    <a:pt x="577144" y="543035"/>
                    <a:pt x="587316" y="549165"/>
                  </a:cubicBezTo>
                  <a:cubicBezTo>
                    <a:pt x="608276" y="561378"/>
                    <a:pt x="626557" y="577695"/>
                    <a:pt x="641065" y="597139"/>
                  </a:cubicBezTo>
                  <a:cubicBezTo>
                    <a:pt x="667717" y="632676"/>
                    <a:pt x="677934" y="649555"/>
                    <a:pt x="699700" y="697974"/>
                  </a:cubicBezTo>
                  <a:cubicBezTo>
                    <a:pt x="706363" y="712189"/>
                    <a:pt x="739235" y="747281"/>
                    <a:pt x="764110" y="764605"/>
                  </a:cubicBezTo>
                  <a:cubicBezTo>
                    <a:pt x="761951" y="749176"/>
                    <a:pt x="758836" y="733895"/>
                    <a:pt x="754782" y="718852"/>
                  </a:cubicBezTo>
                  <a:cubicBezTo>
                    <a:pt x="728574" y="616684"/>
                    <a:pt x="707252" y="552718"/>
                    <a:pt x="691704" y="528731"/>
                  </a:cubicBezTo>
                  <a:cubicBezTo>
                    <a:pt x="684887" y="519282"/>
                    <a:pt x="681163" y="507955"/>
                    <a:pt x="681043" y="496304"/>
                  </a:cubicBezTo>
                  <a:cubicBezTo>
                    <a:pt x="681043" y="474093"/>
                    <a:pt x="678822" y="434115"/>
                    <a:pt x="674824" y="420789"/>
                  </a:cubicBezTo>
                  <a:lnTo>
                    <a:pt x="668606" y="411016"/>
                  </a:lnTo>
                  <a:cubicBezTo>
                    <a:pt x="658389" y="395025"/>
                    <a:pt x="641065" y="368372"/>
                    <a:pt x="645951" y="325728"/>
                  </a:cubicBezTo>
                  <a:cubicBezTo>
                    <a:pt x="650837" y="283084"/>
                    <a:pt x="646395" y="197797"/>
                    <a:pt x="637067" y="180473"/>
                  </a:cubicBezTo>
                  <a:cubicBezTo>
                    <a:pt x="627898" y="164693"/>
                    <a:pt x="621159" y="147621"/>
                    <a:pt x="617078" y="129833"/>
                  </a:cubicBezTo>
                  <a:cubicBezTo>
                    <a:pt x="606861" y="95629"/>
                    <a:pt x="605084" y="95629"/>
                    <a:pt x="586871" y="95629"/>
                  </a:cubicBezTo>
                  <a:cubicBezTo>
                    <a:pt x="564700" y="95438"/>
                    <a:pt x="542630" y="92605"/>
                    <a:pt x="521129" y="87189"/>
                  </a:cubicBezTo>
                  <a:cubicBezTo>
                    <a:pt x="495809" y="81858"/>
                    <a:pt x="493144" y="80970"/>
                    <a:pt x="468268" y="104513"/>
                  </a:cubicBezTo>
                  <a:cubicBezTo>
                    <a:pt x="454828" y="116580"/>
                    <a:pt x="443163" y="130488"/>
                    <a:pt x="433620" y="145824"/>
                  </a:cubicBezTo>
                  <a:cubicBezTo>
                    <a:pt x="416296" y="172921"/>
                    <a:pt x="401193" y="186247"/>
                    <a:pt x="353218" y="198685"/>
                  </a:cubicBezTo>
                  <a:cubicBezTo>
                    <a:pt x="326122" y="205792"/>
                    <a:pt x="304800" y="209790"/>
                    <a:pt x="287476" y="212900"/>
                  </a:cubicBezTo>
                  <a:cubicBezTo>
                    <a:pt x="262156" y="217786"/>
                    <a:pt x="245276" y="220895"/>
                    <a:pt x="223066" y="230224"/>
                  </a:cubicBezTo>
                  <a:lnTo>
                    <a:pt x="190194" y="243106"/>
                  </a:lnTo>
                  <a:cubicBezTo>
                    <a:pt x="161765" y="253767"/>
                    <a:pt x="137334" y="263095"/>
                    <a:pt x="123563" y="278198"/>
                  </a:cubicBezTo>
                  <a:cubicBezTo>
                    <a:pt x="80031" y="327505"/>
                    <a:pt x="84473" y="347050"/>
                    <a:pt x="84473" y="347495"/>
                  </a:cubicBezTo>
                  <a:cubicBezTo>
                    <a:pt x="84473" y="347939"/>
                    <a:pt x="91580" y="356823"/>
                    <a:pt x="106683" y="362153"/>
                  </a:cubicBezTo>
                  <a:cubicBezTo>
                    <a:pt x="176868" y="387473"/>
                    <a:pt x="251051" y="392359"/>
                    <a:pt x="311019" y="396357"/>
                  </a:cubicBezTo>
                  <a:cubicBezTo>
                    <a:pt x="329231" y="397690"/>
                    <a:pt x="346111" y="398578"/>
                    <a:pt x="361658" y="400355"/>
                  </a:cubicBezTo>
                  <a:cubicBezTo>
                    <a:pt x="375423" y="401847"/>
                    <a:pt x="389329" y="401398"/>
                    <a:pt x="402970" y="399023"/>
                  </a:cubicBezTo>
                  <a:close/>
                </a:path>
              </a:pathLst>
            </a:custGeom>
            <a:solidFill>
              <a:schemeClr val="accent2">
                <a:lumMod val="20000"/>
                <a:lumOff val="80000"/>
              </a:schemeClr>
            </a:solidFill>
            <a:ln w="13256" cap="flat">
              <a:solidFill>
                <a:schemeClr val="accent2"/>
              </a:solidFill>
              <a:prstDash val="solid"/>
              <a:miter/>
            </a:ln>
          </p:spPr>
          <p:txBody>
            <a:bodyPr rtlCol="0" anchor="ctr"/>
            <a:lstStyle/>
            <a:p>
              <a:endParaRPr lang="en-US" dirty="0"/>
            </a:p>
          </p:txBody>
        </p:sp>
        <p:sp>
          <p:nvSpPr>
            <p:cNvPr id="76" name="Freeform: Shape 75">
              <a:extLst>
                <a:ext uri="{FF2B5EF4-FFF2-40B4-BE49-F238E27FC236}">
                  <a16:creationId xmlns:a16="http://schemas.microsoft.com/office/drawing/2014/main" id="{9873AC35-0834-9A33-EB56-82827134A7BB}"/>
                </a:ext>
              </a:extLst>
            </p:cNvPr>
            <p:cNvSpPr/>
            <p:nvPr/>
          </p:nvSpPr>
          <p:spPr>
            <a:xfrm>
              <a:off x="2718810" y="3929766"/>
              <a:ext cx="679320" cy="680527"/>
            </a:xfrm>
            <a:custGeom>
              <a:avLst/>
              <a:gdLst>
                <a:gd name="connsiteX0" fmla="*/ 338939 w 679320"/>
                <a:gd name="connsiteY0" fmla="*/ 313208 h 680527"/>
                <a:gd name="connsiteX1" fmla="*/ 414010 w 679320"/>
                <a:gd name="connsiteY1" fmla="*/ 356296 h 680527"/>
                <a:gd name="connsiteX2" fmla="*/ 452656 w 679320"/>
                <a:gd name="connsiteY2" fmla="*/ 413599 h 680527"/>
                <a:gd name="connsiteX3" fmla="*/ 474422 w 679320"/>
                <a:gd name="connsiteY3" fmla="*/ 443361 h 680527"/>
                <a:gd name="connsiteX4" fmla="*/ 502852 w 679320"/>
                <a:gd name="connsiteY4" fmla="*/ 464683 h 680527"/>
                <a:gd name="connsiteX5" fmla="*/ 556601 w 679320"/>
                <a:gd name="connsiteY5" fmla="*/ 512657 h 680527"/>
                <a:gd name="connsiteX6" fmla="*/ 615236 w 679320"/>
                <a:gd name="connsiteY6" fmla="*/ 613493 h 680527"/>
                <a:gd name="connsiteX7" fmla="*/ 679202 w 679320"/>
                <a:gd name="connsiteY7" fmla="*/ 680124 h 680527"/>
                <a:gd name="connsiteX8" fmla="*/ 670318 w 679320"/>
                <a:gd name="connsiteY8" fmla="*/ 634370 h 680527"/>
                <a:gd name="connsiteX9" fmla="*/ 607240 w 679320"/>
                <a:gd name="connsiteY9" fmla="*/ 444250 h 680527"/>
                <a:gd name="connsiteX10" fmla="*/ 596580 w 679320"/>
                <a:gd name="connsiteY10" fmla="*/ 411823 h 680527"/>
                <a:gd name="connsiteX11" fmla="*/ 589916 w 679320"/>
                <a:gd name="connsiteY11" fmla="*/ 336307 h 680527"/>
                <a:gd name="connsiteX12" fmla="*/ 584142 w 679320"/>
                <a:gd name="connsiteY12" fmla="*/ 326534 h 680527"/>
                <a:gd name="connsiteX13" fmla="*/ 561487 w 679320"/>
                <a:gd name="connsiteY13" fmla="*/ 241247 h 680527"/>
                <a:gd name="connsiteX14" fmla="*/ 552603 w 679320"/>
                <a:gd name="connsiteY14" fmla="*/ 95991 h 680527"/>
                <a:gd name="connsiteX15" fmla="*/ 532169 w 679320"/>
                <a:gd name="connsiteY15" fmla="*/ 45351 h 680527"/>
                <a:gd name="connsiteX16" fmla="*/ 502408 w 679320"/>
                <a:gd name="connsiteY16" fmla="*/ 11147 h 680527"/>
                <a:gd name="connsiteX17" fmla="*/ 436665 w 679320"/>
                <a:gd name="connsiteY17" fmla="*/ 2707 h 680527"/>
                <a:gd name="connsiteX18" fmla="*/ 383804 w 679320"/>
                <a:gd name="connsiteY18" fmla="*/ 20032 h 680527"/>
                <a:gd name="connsiteX19" fmla="*/ 349156 w 679320"/>
                <a:gd name="connsiteY19" fmla="*/ 61343 h 680527"/>
                <a:gd name="connsiteX20" fmla="*/ 268754 w 679320"/>
                <a:gd name="connsiteY20" fmla="*/ 114204 h 680527"/>
                <a:gd name="connsiteX21" fmla="*/ 203012 w 679320"/>
                <a:gd name="connsiteY21" fmla="*/ 128418 h 680527"/>
                <a:gd name="connsiteX22" fmla="*/ 138602 w 679320"/>
                <a:gd name="connsiteY22" fmla="*/ 145742 h 680527"/>
                <a:gd name="connsiteX23" fmla="*/ 105730 w 679320"/>
                <a:gd name="connsiteY23" fmla="*/ 158624 h 680527"/>
                <a:gd name="connsiteX24" fmla="*/ 39099 w 679320"/>
                <a:gd name="connsiteY24" fmla="*/ 193717 h 680527"/>
                <a:gd name="connsiteX25" fmla="*/ 9 w 679320"/>
                <a:gd name="connsiteY25" fmla="*/ 263013 h 680527"/>
                <a:gd name="connsiteX26" fmla="*/ 21775 w 679320"/>
                <a:gd name="connsiteY26" fmla="*/ 277672 h 680527"/>
                <a:gd name="connsiteX27" fmla="*/ 226555 w 679320"/>
                <a:gd name="connsiteY27" fmla="*/ 311876 h 680527"/>
                <a:gd name="connsiteX28" fmla="*/ 277194 w 679320"/>
                <a:gd name="connsiteY28" fmla="*/ 315874 h 680527"/>
                <a:gd name="connsiteX29" fmla="*/ 318506 w 679320"/>
                <a:gd name="connsiteY29" fmla="*/ 314541 h 6805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679320" h="680527">
                  <a:moveTo>
                    <a:pt x="338939" y="313208"/>
                  </a:moveTo>
                  <a:cubicBezTo>
                    <a:pt x="365592" y="313208"/>
                    <a:pt x="386469" y="322981"/>
                    <a:pt x="414010" y="356296"/>
                  </a:cubicBezTo>
                  <a:cubicBezTo>
                    <a:pt x="428673" y="374134"/>
                    <a:pt x="441613" y="393321"/>
                    <a:pt x="452656" y="413599"/>
                  </a:cubicBezTo>
                  <a:cubicBezTo>
                    <a:pt x="457976" y="424800"/>
                    <a:pt x="465360" y="434897"/>
                    <a:pt x="474422" y="443361"/>
                  </a:cubicBezTo>
                  <a:cubicBezTo>
                    <a:pt x="483155" y="451410"/>
                    <a:pt x="492680" y="458554"/>
                    <a:pt x="502852" y="464683"/>
                  </a:cubicBezTo>
                  <a:cubicBezTo>
                    <a:pt x="523812" y="476897"/>
                    <a:pt x="542093" y="493214"/>
                    <a:pt x="556601" y="512657"/>
                  </a:cubicBezTo>
                  <a:cubicBezTo>
                    <a:pt x="583253" y="548194"/>
                    <a:pt x="593470" y="565074"/>
                    <a:pt x="615236" y="613493"/>
                  </a:cubicBezTo>
                  <a:cubicBezTo>
                    <a:pt x="621455" y="627707"/>
                    <a:pt x="654771" y="662799"/>
                    <a:pt x="679202" y="680124"/>
                  </a:cubicBezTo>
                  <a:cubicBezTo>
                    <a:pt x="677467" y="664660"/>
                    <a:pt x="674496" y="649360"/>
                    <a:pt x="670318" y="634370"/>
                  </a:cubicBezTo>
                  <a:cubicBezTo>
                    <a:pt x="644110" y="532203"/>
                    <a:pt x="622788" y="468237"/>
                    <a:pt x="607240" y="444250"/>
                  </a:cubicBezTo>
                  <a:cubicBezTo>
                    <a:pt x="600423" y="434801"/>
                    <a:pt x="596699" y="423473"/>
                    <a:pt x="596580" y="411823"/>
                  </a:cubicBezTo>
                  <a:cubicBezTo>
                    <a:pt x="596580" y="389612"/>
                    <a:pt x="593914" y="349633"/>
                    <a:pt x="589916" y="336307"/>
                  </a:cubicBezTo>
                  <a:cubicBezTo>
                    <a:pt x="588171" y="332947"/>
                    <a:pt x="586243" y="329684"/>
                    <a:pt x="584142" y="326534"/>
                  </a:cubicBezTo>
                  <a:cubicBezTo>
                    <a:pt x="573925" y="310543"/>
                    <a:pt x="556157" y="283891"/>
                    <a:pt x="561487" y="241247"/>
                  </a:cubicBezTo>
                  <a:cubicBezTo>
                    <a:pt x="566818" y="198603"/>
                    <a:pt x="561931" y="113315"/>
                    <a:pt x="552603" y="95991"/>
                  </a:cubicBezTo>
                  <a:cubicBezTo>
                    <a:pt x="543275" y="78667"/>
                    <a:pt x="537056" y="61343"/>
                    <a:pt x="532169" y="45351"/>
                  </a:cubicBezTo>
                  <a:cubicBezTo>
                    <a:pt x="522397" y="11147"/>
                    <a:pt x="520620" y="11147"/>
                    <a:pt x="502408" y="11147"/>
                  </a:cubicBezTo>
                  <a:cubicBezTo>
                    <a:pt x="480233" y="10991"/>
                    <a:pt x="458159" y="8157"/>
                    <a:pt x="436665" y="2707"/>
                  </a:cubicBezTo>
                  <a:cubicBezTo>
                    <a:pt x="411345" y="-2623"/>
                    <a:pt x="408680" y="-3511"/>
                    <a:pt x="383804" y="20032"/>
                  </a:cubicBezTo>
                  <a:cubicBezTo>
                    <a:pt x="370364" y="32098"/>
                    <a:pt x="358699" y="46007"/>
                    <a:pt x="349156" y="61343"/>
                  </a:cubicBezTo>
                  <a:cubicBezTo>
                    <a:pt x="331388" y="88439"/>
                    <a:pt x="316729" y="101766"/>
                    <a:pt x="268754" y="114204"/>
                  </a:cubicBezTo>
                  <a:cubicBezTo>
                    <a:pt x="241658" y="121311"/>
                    <a:pt x="219892" y="125309"/>
                    <a:pt x="203012" y="128418"/>
                  </a:cubicBezTo>
                  <a:cubicBezTo>
                    <a:pt x="177692" y="133304"/>
                    <a:pt x="160812" y="136414"/>
                    <a:pt x="138602" y="145742"/>
                  </a:cubicBezTo>
                  <a:lnTo>
                    <a:pt x="105730" y="158624"/>
                  </a:lnTo>
                  <a:cubicBezTo>
                    <a:pt x="77301" y="169285"/>
                    <a:pt x="52870" y="178614"/>
                    <a:pt x="39099" y="193717"/>
                  </a:cubicBezTo>
                  <a:cubicBezTo>
                    <a:pt x="-4433" y="243024"/>
                    <a:pt x="9" y="262569"/>
                    <a:pt x="9" y="263013"/>
                  </a:cubicBezTo>
                  <a:cubicBezTo>
                    <a:pt x="9" y="263457"/>
                    <a:pt x="7116" y="272341"/>
                    <a:pt x="21775" y="277672"/>
                  </a:cubicBezTo>
                  <a:cubicBezTo>
                    <a:pt x="91960" y="302992"/>
                    <a:pt x="166587" y="307878"/>
                    <a:pt x="226555" y="311876"/>
                  </a:cubicBezTo>
                  <a:cubicBezTo>
                    <a:pt x="244767" y="313208"/>
                    <a:pt x="261647" y="314097"/>
                    <a:pt x="277194" y="315874"/>
                  </a:cubicBezTo>
                  <a:cubicBezTo>
                    <a:pt x="290959" y="317365"/>
                    <a:pt x="304866" y="316916"/>
                    <a:pt x="318506" y="314541"/>
                  </a:cubicBezTo>
                  <a:close/>
                </a:path>
              </a:pathLst>
            </a:custGeom>
            <a:gradFill flip="none" rotWithShape="1">
              <a:gsLst>
                <a:gs pos="53000">
                  <a:srgbClr val="A06940"/>
                </a:gs>
                <a:gs pos="0">
                  <a:schemeClr val="accent2">
                    <a:lumMod val="60000"/>
                    <a:lumOff val="40000"/>
                  </a:schemeClr>
                </a:gs>
              </a:gsLst>
              <a:path path="shape">
                <a:fillToRect l="50000" t="50000" r="50000" b="50000"/>
              </a:path>
              <a:tileRect/>
            </a:gradFill>
            <a:ln w="12700" cap="flat">
              <a:solidFill>
                <a:schemeClr val="accent2"/>
              </a:solidFill>
              <a:prstDash val="solid"/>
              <a:miter/>
            </a:ln>
          </p:spPr>
          <p:txBody>
            <a:bodyPr rtlCol="0" anchor="ctr"/>
            <a:lstStyle/>
            <a:p>
              <a:endParaRPr lang="en-US" dirty="0"/>
            </a:p>
          </p:txBody>
        </p:sp>
      </p:grpSp>
      <p:sp>
        <p:nvSpPr>
          <p:cNvPr id="78" name="TextBox 77">
            <a:extLst>
              <a:ext uri="{FF2B5EF4-FFF2-40B4-BE49-F238E27FC236}">
                <a16:creationId xmlns:a16="http://schemas.microsoft.com/office/drawing/2014/main" id="{AADFCBD0-B984-447D-79FA-FEF4B297AC5F}"/>
              </a:ext>
            </a:extLst>
          </p:cNvPr>
          <p:cNvSpPr txBox="1"/>
          <p:nvPr/>
        </p:nvSpPr>
        <p:spPr>
          <a:xfrm>
            <a:off x="8171731" y="3625273"/>
            <a:ext cx="574196" cy="307777"/>
          </a:xfrm>
          <a:prstGeom prst="rect">
            <a:avLst/>
          </a:prstGeom>
          <a:noFill/>
        </p:spPr>
        <p:txBody>
          <a:bodyPr wrap="none" rtlCol="0">
            <a:spAutoFit/>
          </a:bodyPr>
          <a:lstStyle/>
          <a:p>
            <a:pPr algn="ctr"/>
            <a:r>
              <a:rPr lang="en-US" sz="1400" b="1" dirty="0"/>
              <a:t>CRH</a:t>
            </a:r>
          </a:p>
        </p:txBody>
      </p:sp>
      <p:sp>
        <p:nvSpPr>
          <p:cNvPr id="79" name="TextBox 78">
            <a:extLst>
              <a:ext uri="{FF2B5EF4-FFF2-40B4-BE49-F238E27FC236}">
                <a16:creationId xmlns:a16="http://schemas.microsoft.com/office/drawing/2014/main" id="{6B89D0F1-659A-D6D1-F5C3-03F66FCF92B9}"/>
              </a:ext>
            </a:extLst>
          </p:cNvPr>
          <p:cNvSpPr txBox="1"/>
          <p:nvPr/>
        </p:nvSpPr>
        <p:spPr>
          <a:xfrm>
            <a:off x="7730286" y="4398058"/>
            <a:ext cx="683200" cy="307777"/>
          </a:xfrm>
          <a:prstGeom prst="rect">
            <a:avLst/>
          </a:prstGeom>
          <a:noFill/>
        </p:spPr>
        <p:txBody>
          <a:bodyPr wrap="none" rtlCol="0">
            <a:spAutoFit/>
          </a:bodyPr>
          <a:lstStyle/>
          <a:p>
            <a:pPr algn="ctr"/>
            <a:r>
              <a:rPr lang="en-US" sz="1400" b="1" dirty="0"/>
              <a:t>ACTH</a:t>
            </a:r>
          </a:p>
        </p:txBody>
      </p:sp>
      <p:sp>
        <p:nvSpPr>
          <p:cNvPr id="80" name="TextBox 79">
            <a:extLst>
              <a:ext uri="{FF2B5EF4-FFF2-40B4-BE49-F238E27FC236}">
                <a16:creationId xmlns:a16="http://schemas.microsoft.com/office/drawing/2014/main" id="{AFA1237E-4B80-B0B5-D7D5-685B26B1104D}"/>
              </a:ext>
            </a:extLst>
          </p:cNvPr>
          <p:cNvSpPr txBox="1"/>
          <p:nvPr/>
        </p:nvSpPr>
        <p:spPr>
          <a:xfrm>
            <a:off x="7668723" y="5614219"/>
            <a:ext cx="861134" cy="307777"/>
          </a:xfrm>
          <a:prstGeom prst="rect">
            <a:avLst/>
          </a:prstGeom>
          <a:noFill/>
        </p:spPr>
        <p:txBody>
          <a:bodyPr wrap="none" rtlCol="0">
            <a:spAutoFit/>
          </a:bodyPr>
          <a:lstStyle/>
          <a:p>
            <a:pPr algn="ctr"/>
            <a:r>
              <a:rPr lang="en-US" sz="1400" b="1" dirty="0"/>
              <a:t>Cortisol</a:t>
            </a:r>
          </a:p>
        </p:txBody>
      </p:sp>
      <p:cxnSp>
        <p:nvCxnSpPr>
          <p:cNvPr id="81" name="Straight Arrow Connector 80">
            <a:extLst>
              <a:ext uri="{FF2B5EF4-FFF2-40B4-BE49-F238E27FC236}">
                <a16:creationId xmlns:a16="http://schemas.microsoft.com/office/drawing/2014/main" id="{71BB382F-E210-BB4B-0BC9-E6497D113BC3}"/>
              </a:ext>
            </a:extLst>
          </p:cNvPr>
          <p:cNvCxnSpPr>
            <a:cxnSpLocks/>
          </p:cNvCxnSpPr>
          <p:nvPr/>
        </p:nvCxnSpPr>
        <p:spPr>
          <a:xfrm>
            <a:off x="8071886" y="4123738"/>
            <a:ext cx="0" cy="274320"/>
          </a:xfrm>
          <a:prstGeom prst="straightConnector1">
            <a:avLst/>
          </a:prstGeom>
          <a:ln w="28575">
            <a:solidFill>
              <a:schemeClr val="tx1"/>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82" name="Straight Arrow Connector 81">
            <a:extLst>
              <a:ext uri="{FF2B5EF4-FFF2-40B4-BE49-F238E27FC236}">
                <a16:creationId xmlns:a16="http://schemas.microsoft.com/office/drawing/2014/main" id="{81143D3C-80A9-B532-DAF7-5A3C189C839D}"/>
              </a:ext>
            </a:extLst>
          </p:cNvPr>
          <p:cNvCxnSpPr>
            <a:cxnSpLocks/>
          </p:cNvCxnSpPr>
          <p:nvPr/>
        </p:nvCxnSpPr>
        <p:spPr>
          <a:xfrm>
            <a:off x="8071886" y="4688257"/>
            <a:ext cx="0" cy="274320"/>
          </a:xfrm>
          <a:prstGeom prst="straightConnector1">
            <a:avLst/>
          </a:prstGeom>
          <a:ln w="28575">
            <a:solidFill>
              <a:schemeClr val="tx1"/>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83" name="Straight Arrow Connector 82">
            <a:extLst>
              <a:ext uri="{FF2B5EF4-FFF2-40B4-BE49-F238E27FC236}">
                <a16:creationId xmlns:a16="http://schemas.microsoft.com/office/drawing/2014/main" id="{1406FBEB-40FA-6C42-5799-721FCC78A963}"/>
              </a:ext>
            </a:extLst>
          </p:cNvPr>
          <p:cNvCxnSpPr>
            <a:cxnSpLocks/>
          </p:cNvCxnSpPr>
          <p:nvPr/>
        </p:nvCxnSpPr>
        <p:spPr>
          <a:xfrm>
            <a:off x="8071886" y="5381352"/>
            <a:ext cx="0" cy="274320"/>
          </a:xfrm>
          <a:prstGeom prst="straightConnector1">
            <a:avLst/>
          </a:prstGeom>
          <a:ln w="28575">
            <a:solidFill>
              <a:schemeClr val="tx1"/>
            </a:solidFill>
            <a:tailEnd type="triangle" w="lg" len="med"/>
          </a:ln>
        </p:spPr>
        <p:style>
          <a:lnRef idx="1">
            <a:schemeClr val="accent1"/>
          </a:lnRef>
          <a:fillRef idx="0">
            <a:schemeClr val="accent1"/>
          </a:fillRef>
          <a:effectRef idx="0">
            <a:schemeClr val="accent1"/>
          </a:effectRef>
          <a:fontRef idx="minor">
            <a:schemeClr val="tx1"/>
          </a:fontRef>
        </p:style>
      </p:cxnSp>
      <p:grpSp>
        <p:nvGrpSpPr>
          <p:cNvPr id="84" name="Group 83">
            <a:extLst>
              <a:ext uri="{FF2B5EF4-FFF2-40B4-BE49-F238E27FC236}">
                <a16:creationId xmlns:a16="http://schemas.microsoft.com/office/drawing/2014/main" id="{C80FA29E-FEE7-304D-9651-717E932D76E7}"/>
              </a:ext>
            </a:extLst>
          </p:cNvPr>
          <p:cNvGrpSpPr/>
          <p:nvPr/>
        </p:nvGrpSpPr>
        <p:grpSpPr>
          <a:xfrm>
            <a:off x="7395206" y="5597879"/>
            <a:ext cx="319018" cy="319018"/>
            <a:chOff x="4678040" y="4683728"/>
            <a:chExt cx="319018" cy="319018"/>
          </a:xfrm>
        </p:grpSpPr>
        <p:sp>
          <p:nvSpPr>
            <p:cNvPr id="85" name="Oval 84">
              <a:extLst>
                <a:ext uri="{FF2B5EF4-FFF2-40B4-BE49-F238E27FC236}">
                  <a16:creationId xmlns:a16="http://schemas.microsoft.com/office/drawing/2014/main" id="{932E715A-27F4-709A-E230-83B54F4FD9FD}"/>
                </a:ext>
              </a:extLst>
            </p:cNvPr>
            <p:cNvSpPr/>
            <p:nvPr/>
          </p:nvSpPr>
          <p:spPr>
            <a:xfrm>
              <a:off x="4678040" y="4683728"/>
              <a:ext cx="319018" cy="319018"/>
            </a:xfrm>
            <a:prstGeom prst="ellipse">
              <a:avLst/>
            </a:prstGeom>
            <a:gradFill>
              <a:gsLst>
                <a:gs pos="2000">
                  <a:schemeClr val="accent4">
                    <a:lumMod val="60000"/>
                    <a:lumOff val="40000"/>
                  </a:schemeClr>
                </a:gs>
                <a:gs pos="100000">
                  <a:schemeClr val="accent6">
                    <a:lumMod val="50000"/>
                  </a:schemeClr>
                </a:gs>
                <a:gs pos="29000">
                  <a:schemeClr val="accent6"/>
                </a:gs>
              </a:gsLst>
              <a:lin ang="2700000" scaled="0"/>
            </a:gradFill>
            <a:ln w="19050">
              <a:noFill/>
            </a:ln>
            <a:effectLst>
              <a:outerShdw blurRad="50800" dist="38100" dir="2700000" algn="tl"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6" name="Arrow: Up 65">
              <a:extLst>
                <a:ext uri="{FF2B5EF4-FFF2-40B4-BE49-F238E27FC236}">
                  <a16:creationId xmlns:a16="http://schemas.microsoft.com/office/drawing/2014/main" id="{E2B09DC8-937C-4E09-96ED-772BCCE0B59A}"/>
                </a:ext>
              </a:extLst>
            </p:cNvPr>
            <p:cNvSpPr/>
            <p:nvPr/>
          </p:nvSpPr>
          <p:spPr>
            <a:xfrm>
              <a:off x="4732503" y="4729556"/>
              <a:ext cx="210093" cy="227362"/>
            </a:xfrm>
            <a:prstGeom prst="upArrow">
              <a:avLst>
                <a:gd name="adj1" fmla="val 47504"/>
                <a:gd name="adj2" fmla="val 58984"/>
              </a:avLst>
            </a:prstGeom>
            <a:solidFill>
              <a:schemeClr val="bg1"/>
            </a:solidFill>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dirty="0">
                <a:solidFill>
                  <a:srgbClr val="A22338"/>
                </a:solidFill>
              </a:endParaRPr>
            </a:p>
          </p:txBody>
        </p:sp>
      </p:grpSp>
      <p:grpSp>
        <p:nvGrpSpPr>
          <p:cNvPr id="87" name="Group 86">
            <a:extLst>
              <a:ext uri="{FF2B5EF4-FFF2-40B4-BE49-F238E27FC236}">
                <a16:creationId xmlns:a16="http://schemas.microsoft.com/office/drawing/2014/main" id="{F3A187B0-ADB0-8B76-3239-62533EC76BA8}"/>
              </a:ext>
            </a:extLst>
          </p:cNvPr>
          <p:cNvGrpSpPr/>
          <p:nvPr/>
        </p:nvGrpSpPr>
        <p:grpSpPr>
          <a:xfrm>
            <a:off x="7454406" y="4402632"/>
            <a:ext cx="319018" cy="319018"/>
            <a:chOff x="4678040" y="4683728"/>
            <a:chExt cx="319018" cy="319018"/>
          </a:xfrm>
        </p:grpSpPr>
        <p:sp>
          <p:nvSpPr>
            <p:cNvPr id="88" name="Oval 87">
              <a:extLst>
                <a:ext uri="{FF2B5EF4-FFF2-40B4-BE49-F238E27FC236}">
                  <a16:creationId xmlns:a16="http://schemas.microsoft.com/office/drawing/2014/main" id="{D05C7984-EDE9-B5A4-ED98-8B92A7FCC9BF}"/>
                </a:ext>
              </a:extLst>
            </p:cNvPr>
            <p:cNvSpPr/>
            <p:nvPr/>
          </p:nvSpPr>
          <p:spPr>
            <a:xfrm>
              <a:off x="4678040" y="4683728"/>
              <a:ext cx="319018" cy="319018"/>
            </a:xfrm>
            <a:prstGeom prst="ellipse">
              <a:avLst/>
            </a:prstGeom>
            <a:gradFill>
              <a:gsLst>
                <a:gs pos="2000">
                  <a:schemeClr val="accent4">
                    <a:lumMod val="60000"/>
                    <a:lumOff val="40000"/>
                  </a:schemeClr>
                </a:gs>
                <a:gs pos="100000">
                  <a:schemeClr val="accent6">
                    <a:lumMod val="50000"/>
                  </a:schemeClr>
                </a:gs>
                <a:gs pos="29000">
                  <a:schemeClr val="accent6"/>
                </a:gs>
              </a:gsLst>
              <a:lin ang="2700000" scaled="0"/>
            </a:gradFill>
            <a:ln w="19050">
              <a:noFill/>
            </a:ln>
            <a:effectLst>
              <a:outerShdw blurRad="50800" dist="38100" dir="2700000" algn="tl"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9" name="Arrow: Up 65">
              <a:extLst>
                <a:ext uri="{FF2B5EF4-FFF2-40B4-BE49-F238E27FC236}">
                  <a16:creationId xmlns:a16="http://schemas.microsoft.com/office/drawing/2014/main" id="{5BC7FE13-5B26-7EA9-2E03-9407748D321A}"/>
                </a:ext>
              </a:extLst>
            </p:cNvPr>
            <p:cNvSpPr/>
            <p:nvPr/>
          </p:nvSpPr>
          <p:spPr>
            <a:xfrm>
              <a:off x="4732503" y="4729556"/>
              <a:ext cx="210093" cy="227362"/>
            </a:xfrm>
            <a:prstGeom prst="upArrow">
              <a:avLst>
                <a:gd name="adj1" fmla="val 47504"/>
                <a:gd name="adj2" fmla="val 58984"/>
              </a:avLst>
            </a:prstGeom>
            <a:solidFill>
              <a:schemeClr val="bg1"/>
            </a:solidFill>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dirty="0">
                <a:solidFill>
                  <a:srgbClr val="A22338"/>
                </a:solidFill>
              </a:endParaRPr>
            </a:p>
          </p:txBody>
        </p:sp>
      </p:grpSp>
      <p:grpSp>
        <p:nvGrpSpPr>
          <p:cNvPr id="90" name="Group 89">
            <a:extLst>
              <a:ext uri="{FF2B5EF4-FFF2-40B4-BE49-F238E27FC236}">
                <a16:creationId xmlns:a16="http://schemas.microsoft.com/office/drawing/2014/main" id="{B4063676-DA12-89D7-6085-4C4A386CD803}"/>
              </a:ext>
            </a:extLst>
          </p:cNvPr>
          <p:cNvGrpSpPr/>
          <p:nvPr/>
        </p:nvGrpSpPr>
        <p:grpSpPr>
          <a:xfrm rot="10800000">
            <a:off x="7486696" y="3604335"/>
            <a:ext cx="319018" cy="319018"/>
            <a:chOff x="4678040" y="4683728"/>
            <a:chExt cx="319018" cy="319018"/>
          </a:xfrm>
        </p:grpSpPr>
        <p:sp>
          <p:nvSpPr>
            <p:cNvPr id="91" name="Oval 90">
              <a:extLst>
                <a:ext uri="{FF2B5EF4-FFF2-40B4-BE49-F238E27FC236}">
                  <a16:creationId xmlns:a16="http://schemas.microsoft.com/office/drawing/2014/main" id="{64D6BBA2-4D46-22E1-1B65-AF189C4FFFB7}"/>
                </a:ext>
              </a:extLst>
            </p:cNvPr>
            <p:cNvSpPr/>
            <p:nvPr/>
          </p:nvSpPr>
          <p:spPr>
            <a:xfrm>
              <a:off x="4678040" y="4683728"/>
              <a:ext cx="319018" cy="319018"/>
            </a:xfrm>
            <a:prstGeom prst="ellipse">
              <a:avLst/>
            </a:prstGeom>
            <a:solidFill>
              <a:schemeClr val="accent5"/>
            </a:solidFill>
            <a:ln w="19050">
              <a:noFill/>
            </a:ln>
            <a:effectLst>
              <a:outerShdw blurRad="50800" dist="38100" dir="2700000" algn="tl"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Arrow: Up 65">
              <a:extLst>
                <a:ext uri="{FF2B5EF4-FFF2-40B4-BE49-F238E27FC236}">
                  <a16:creationId xmlns:a16="http://schemas.microsoft.com/office/drawing/2014/main" id="{6E143525-13C3-7250-5C51-55580EC30DD0}"/>
                </a:ext>
              </a:extLst>
            </p:cNvPr>
            <p:cNvSpPr/>
            <p:nvPr/>
          </p:nvSpPr>
          <p:spPr>
            <a:xfrm>
              <a:off x="4732502" y="4729556"/>
              <a:ext cx="210093" cy="227362"/>
            </a:xfrm>
            <a:prstGeom prst="upArrow">
              <a:avLst>
                <a:gd name="adj1" fmla="val 47504"/>
                <a:gd name="adj2" fmla="val 58984"/>
              </a:avLst>
            </a:prstGeom>
            <a:solidFill>
              <a:schemeClr val="bg1"/>
            </a:solidFill>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dirty="0">
                <a:solidFill>
                  <a:srgbClr val="A22338"/>
                </a:solidFill>
              </a:endParaRPr>
            </a:p>
          </p:txBody>
        </p:sp>
      </p:grpSp>
      <p:sp>
        <p:nvSpPr>
          <p:cNvPr id="93" name="TextBox 92">
            <a:extLst>
              <a:ext uri="{FF2B5EF4-FFF2-40B4-BE49-F238E27FC236}">
                <a16:creationId xmlns:a16="http://schemas.microsoft.com/office/drawing/2014/main" id="{DE148552-2F5B-2B12-EA3F-41718452DB51}"/>
              </a:ext>
            </a:extLst>
          </p:cNvPr>
          <p:cNvSpPr txBox="1"/>
          <p:nvPr/>
        </p:nvSpPr>
        <p:spPr>
          <a:xfrm>
            <a:off x="1450133" y="3470960"/>
            <a:ext cx="1351801" cy="1015663"/>
          </a:xfrm>
          <a:prstGeom prst="rect">
            <a:avLst/>
          </a:prstGeom>
          <a:noFill/>
        </p:spPr>
        <p:txBody>
          <a:bodyPr wrap="square" rtlCol="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3C4C58"/>
                </a:solidFill>
                <a:effectLst/>
                <a:uLnTx/>
                <a:uFillTx/>
                <a:latin typeface="Arial"/>
                <a:ea typeface="+mn-ea"/>
                <a:cs typeface="+mn-cs"/>
              </a:rPr>
              <a:t>Preservation of some:</a:t>
            </a:r>
          </a:p>
          <a:p>
            <a:pPr marL="182880" marR="0" lvl="0" indent="-182880"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solidFill>
                  <a:srgbClr val="3C4C58"/>
                </a:solidFill>
                <a:latin typeface="Arial"/>
              </a:rPr>
              <a:t>Cyclicity</a:t>
            </a:r>
          </a:p>
          <a:p>
            <a:pPr marL="182880" marR="0" lvl="0" indent="-182880"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i="0" u="none" strike="noStrike" kern="1200" cap="none" spc="0" normalizeH="0" baseline="0" noProof="0" dirty="0">
                <a:ln>
                  <a:noFill/>
                </a:ln>
                <a:solidFill>
                  <a:srgbClr val="3C4C58"/>
                </a:solidFill>
                <a:effectLst/>
                <a:uLnTx/>
                <a:uFillTx/>
                <a:latin typeface="Arial"/>
                <a:ea typeface="+mn-ea"/>
                <a:cs typeface="+mn-cs"/>
              </a:rPr>
              <a:t>Negative feedback</a:t>
            </a:r>
          </a:p>
        </p:txBody>
      </p:sp>
      <p:sp>
        <p:nvSpPr>
          <p:cNvPr id="94" name="TextBox 93">
            <a:extLst>
              <a:ext uri="{FF2B5EF4-FFF2-40B4-BE49-F238E27FC236}">
                <a16:creationId xmlns:a16="http://schemas.microsoft.com/office/drawing/2014/main" id="{517A2C9A-49D2-BE22-A83C-5683B085AD75}"/>
              </a:ext>
            </a:extLst>
          </p:cNvPr>
          <p:cNvSpPr txBox="1"/>
          <p:nvPr/>
        </p:nvSpPr>
        <p:spPr>
          <a:xfrm>
            <a:off x="1450133" y="4784902"/>
            <a:ext cx="1351801" cy="1015663"/>
          </a:xfrm>
          <a:prstGeom prst="rect">
            <a:avLst/>
          </a:prstGeom>
          <a:noFill/>
        </p:spPr>
        <p:txBody>
          <a:bodyPr wrap="square" rtlCol="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3C4C58"/>
                </a:solidFill>
                <a:effectLst/>
                <a:uLnTx/>
                <a:uFillTx/>
                <a:latin typeface="Arial"/>
                <a:ea typeface="+mn-ea"/>
                <a:cs typeface="+mn-cs"/>
              </a:rPr>
              <a:t>Poorly responsive to stimulation by:</a:t>
            </a:r>
          </a:p>
          <a:p>
            <a:pPr marL="182880" marR="0" lvl="0" indent="-182880"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solidFill>
                  <a:srgbClr val="3C4C58"/>
                </a:solidFill>
                <a:latin typeface="Arial"/>
              </a:rPr>
              <a:t>CRH</a:t>
            </a:r>
          </a:p>
          <a:p>
            <a:pPr marL="182880" marR="0" lvl="0" indent="-182880"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i="0" u="none" strike="noStrike" kern="1200" cap="none" spc="0" normalizeH="0" baseline="0" noProof="0" dirty="0" err="1">
                <a:ln>
                  <a:noFill/>
                </a:ln>
                <a:solidFill>
                  <a:srgbClr val="3C4C58"/>
                </a:solidFill>
                <a:effectLst/>
                <a:uLnTx/>
                <a:uFillTx/>
                <a:latin typeface="Arial"/>
                <a:ea typeface="+mn-ea"/>
                <a:cs typeface="+mn-cs"/>
              </a:rPr>
              <a:t>ddAVP</a:t>
            </a:r>
            <a:endParaRPr kumimoji="0" lang="en-US" sz="1200" i="0" u="none" strike="noStrike" kern="1200" cap="none" spc="0" normalizeH="0" baseline="0" noProof="0" dirty="0">
              <a:ln>
                <a:noFill/>
              </a:ln>
              <a:solidFill>
                <a:srgbClr val="3C4C58"/>
              </a:solidFill>
              <a:effectLst/>
              <a:uLnTx/>
              <a:uFillTx/>
              <a:latin typeface="Arial"/>
              <a:ea typeface="+mn-ea"/>
              <a:cs typeface="+mn-cs"/>
            </a:endParaRPr>
          </a:p>
        </p:txBody>
      </p:sp>
      <p:sp>
        <p:nvSpPr>
          <p:cNvPr id="95" name="TextBox 94">
            <a:extLst>
              <a:ext uri="{FF2B5EF4-FFF2-40B4-BE49-F238E27FC236}">
                <a16:creationId xmlns:a16="http://schemas.microsoft.com/office/drawing/2014/main" id="{02EB54C8-9017-AD46-9ABC-E49F2810C8C5}"/>
              </a:ext>
            </a:extLst>
          </p:cNvPr>
          <p:cNvSpPr txBox="1"/>
          <p:nvPr/>
        </p:nvSpPr>
        <p:spPr>
          <a:xfrm>
            <a:off x="9407258" y="3470960"/>
            <a:ext cx="1351801" cy="1015663"/>
          </a:xfrm>
          <a:prstGeom prst="rect">
            <a:avLst/>
          </a:prstGeom>
          <a:noFill/>
        </p:spPr>
        <p:txBody>
          <a:bodyPr wrap="square" rtlCol="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3C4C58"/>
                </a:solidFill>
                <a:effectLst/>
                <a:uLnTx/>
                <a:uFillTx/>
                <a:latin typeface="Arial"/>
                <a:ea typeface="+mn-ea"/>
                <a:cs typeface="+mn-cs"/>
              </a:rPr>
              <a:t>Little preservation of:</a:t>
            </a:r>
          </a:p>
          <a:p>
            <a:pPr marL="182880" marR="0" lvl="0" indent="-182880"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solidFill>
                  <a:srgbClr val="3C4C58"/>
                </a:solidFill>
                <a:latin typeface="Arial"/>
              </a:rPr>
              <a:t>Cyclicity</a:t>
            </a:r>
          </a:p>
          <a:p>
            <a:pPr marL="182880" marR="0" lvl="0" indent="-182880"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i="0" u="none" strike="noStrike" kern="1200" cap="none" spc="0" normalizeH="0" baseline="0" noProof="0" dirty="0">
                <a:ln>
                  <a:noFill/>
                </a:ln>
                <a:solidFill>
                  <a:srgbClr val="3C4C58"/>
                </a:solidFill>
                <a:effectLst/>
                <a:uLnTx/>
                <a:uFillTx/>
                <a:latin typeface="Arial"/>
                <a:ea typeface="+mn-ea"/>
                <a:cs typeface="+mn-cs"/>
              </a:rPr>
              <a:t>Negative feedback</a:t>
            </a:r>
          </a:p>
        </p:txBody>
      </p:sp>
      <p:sp>
        <p:nvSpPr>
          <p:cNvPr id="96" name="TextBox 95">
            <a:extLst>
              <a:ext uri="{FF2B5EF4-FFF2-40B4-BE49-F238E27FC236}">
                <a16:creationId xmlns:a16="http://schemas.microsoft.com/office/drawing/2014/main" id="{C41F5E40-3FBE-009E-34AC-BF98816B2DF3}"/>
              </a:ext>
            </a:extLst>
          </p:cNvPr>
          <p:cNvSpPr txBox="1"/>
          <p:nvPr/>
        </p:nvSpPr>
        <p:spPr>
          <a:xfrm>
            <a:off x="9407258" y="4784902"/>
            <a:ext cx="1351801" cy="1015663"/>
          </a:xfrm>
          <a:prstGeom prst="rect">
            <a:avLst/>
          </a:prstGeom>
          <a:noFill/>
        </p:spPr>
        <p:txBody>
          <a:bodyPr wrap="square" rtlCol="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3C4C58"/>
                </a:solidFill>
                <a:effectLst/>
                <a:uLnTx/>
                <a:uFillTx/>
                <a:latin typeface="Arial"/>
                <a:ea typeface="+mn-ea"/>
                <a:cs typeface="+mn-cs"/>
              </a:rPr>
              <a:t>Highly responsive to stimulation by:</a:t>
            </a:r>
          </a:p>
          <a:p>
            <a:pPr marL="182880" marR="0" lvl="0" indent="-182880"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solidFill>
                  <a:srgbClr val="3C4C58"/>
                </a:solidFill>
                <a:latin typeface="Arial"/>
              </a:rPr>
              <a:t>CRH</a:t>
            </a:r>
          </a:p>
          <a:p>
            <a:pPr marL="182880" marR="0" lvl="0" indent="-182880"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i="0" u="none" strike="noStrike" kern="1200" cap="none" spc="0" normalizeH="0" baseline="0" noProof="0" dirty="0" err="1">
                <a:ln>
                  <a:noFill/>
                </a:ln>
                <a:solidFill>
                  <a:srgbClr val="3C4C58"/>
                </a:solidFill>
                <a:effectLst/>
                <a:uLnTx/>
                <a:uFillTx/>
                <a:latin typeface="Arial"/>
                <a:ea typeface="+mn-ea"/>
                <a:cs typeface="+mn-cs"/>
              </a:rPr>
              <a:t>ddAVP</a:t>
            </a:r>
            <a:endParaRPr kumimoji="0" lang="en-US" sz="1200" i="0" u="none" strike="noStrike" kern="1200" cap="none" spc="0" normalizeH="0" baseline="0" noProof="0" dirty="0">
              <a:ln>
                <a:noFill/>
              </a:ln>
              <a:solidFill>
                <a:srgbClr val="3C4C58"/>
              </a:solidFill>
              <a:effectLst/>
              <a:uLnTx/>
              <a:uFillTx/>
              <a:latin typeface="Arial"/>
              <a:ea typeface="+mn-ea"/>
              <a:cs typeface="+mn-cs"/>
            </a:endParaRPr>
          </a:p>
        </p:txBody>
      </p:sp>
      <p:cxnSp>
        <p:nvCxnSpPr>
          <p:cNvPr id="109" name="Connector: Elbow 108">
            <a:extLst>
              <a:ext uri="{FF2B5EF4-FFF2-40B4-BE49-F238E27FC236}">
                <a16:creationId xmlns:a16="http://schemas.microsoft.com/office/drawing/2014/main" id="{3E769DFC-89D8-899E-8F22-5FBF55792E8D}"/>
              </a:ext>
            </a:extLst>
          </p:cNvPr>
          <p:cNvCxnSpPr>
            <a:stCxn id="56" idx="1"/>
            <a:endCxn id="54" idx="1"/>
          </p:cNvCxnSpPr>
          <p:nvPr/>
        </p:nvCxnSpPr>
        <p:spPr>
          <a:xfrm rot="10800000">
            <a:off x="3077883" y="3722620"/>
            <a:ext cx="251103" cy="2045024"/>
          </a:xfrm>
          <a:prstGeom prst="bentConnector3">
            <a:avLst>
              <a:gd name="adj1" fmla="val 191038"/>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0" name="Connector: Elbow 109">
            <a:extLst>
              <a:ext uri="{FF2B5EF4-FFF2-40B4-BE49-F238E27FC236}">
                <a16:creationId xmlns:a16="http://schemas.microsoft.com/office/drawing/2014/main" id="{AC59EFA5-E41F-080C-2E12-6325A01AF7D4}"/>
              </a:ext>
            </a:extLst>
          </p:cNvPr>
          <p:cNvCxnSpPr>
            <a:cxnSpLocks/>
            <a:stCxn id="56" idx="1"/>
            <a:endCxn id="55" idx="1"/>
          </p:cNvCxnSpPr>
          <p:nvPr/>
        </p:nvCxnSpPr>
        <p:spPr>
          <a:xfrm rot="10800000" flipH="1">
            <a:off x="3328984" y="4551484"/>
            <a:ext cx="61563" cy="1216161"/>
          </a:xfrm>
          <a:prstGeom prst="bentConnector3">
            <a:avLst>
              <a:gd name="adj1" fmla="val -773598"/>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4" name="Connector: Elbow 113">
            <a:extLst>
              <a:ext uri="{FF2B5EF4-FFF2-40B4-BE49-F238E27FC236}">
                <a16:creationId xmlns:a16="http://schemas.microsoft.com/office/drawing/2014/main" id="{589A315E-996F-1B1D-61BF-F987CE2B9DA3}"/>
              </a:ext>
            </a:extLst>
          </p:cNvPr>
          <p:cNvCxnSpPr>
            <a:cxnSpLocks/>
            <a:stCxn id="80" idx="3"/>
            <a:endCxn id="78" idx="3"/>
          </p:cNvCxnSpPr>
          <p:nvPr/>
        </p:nvCxnSpPr>
        <p:spPr>
          <a:xfrm flipV="1">
            <a:off x="8529857" y="3779162"/>
            <a:ext cx="216070" cy="1988946"/>
          </a:xfrm>
          <a:prstGeom prst="bentConnector3">
            <a:avLst>
              <a:gd name="adj1" fmla="val 205799"/>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7" name="Connector: Elbow 116">
            <a:extLst>
              <a:ext uri="{FF2B5EF4-FFF2-40B4-BE49-F238E27FC236}">
                <a16:creationId xmlns:a16="http://schemas.microsoft.com/office/drawing/2014/main" id="{0D42C75B-6995-F0B2-4935-9C4A3C2EA378}"/>
              </a:ext>
            </a:extLst>
          </p:cNvPr>
          <p:cNvCxnSpPr>
            <a:cxnSpLocks/>
            <a:stCxn id="80" idx="3"/>
            <a:endCxn id="79" idx="3"/>
          </p:cNvCxnSpPr>
          <p:nvPr/>
        </p:nvCxnSpPr>
        <p:spPr>
          <a:xfrm flipH="1" flipV="1">
            <a:off x="8413486" y="4551947"/>
            <a:ext cx="116371" cy="1216161"/>
          </a:xfrm>
          <a:prstGeom prst="bentConnector3">
            <a:avLst>
              <a:gd name="adj1" fmla="val -384287"/>
            </a:avLst>
          </a:prstGeom>
          <a:ln>
            <a:tailEnd type="triangle"/>
          </a:ln>
        </p:spPr>
        <p:style>
          <a:lnRef idx="1">
            <a:schemeClr val="accent1"/>
          </a:lnRef>
          <a:fillRef idx="0">
            <a:schemeClr val="accent1"/>
          </a:fillRef>
          <a:effectRef idx="0">
            <a:schemeClr val="accent1"/>
          </a:effectRef>
          <a:fontRef idx="minor">
            <a:schemeClr val="tx1"/>
          </a:fontRef>
        </p:style>
      </p:cxnSp>
      <p:grpSp>
        <p:nvGrpSpPr>
          <p:cNvPr id="124" name="Group 123">
            <a:extLst>
              <a:ext uri="{FF2B5EF4-FFF2-40B4-BE49-F238E27FC236}">
                <a16:creationId xmlns:a16="http://schemas.microsoft.com/office/drawing/2014/main" id="{38411346-E665-7482-2BDF-96345E0430D5}"/>
              </a:ext>
            </a:extLst>
          </p:cNvPr>
          <p:cNvGrpSpPr/>
          <p:nvPr/>
        </p:nvGrpSpPr>
        <p:grpSpPr>
          <a:xfrm>
            <a:off x="2768693" y="3318481"/>
            <a:ext cx="319318" cy="369332"/>
            <a:chOff x="3029827" y="2623830"/>
            <a:chExt cx="319318" cy="369332"/>
          </a:xfrm>
        </p:grpSpPr>
        <p:sp>
          <p:nvSpPr>
            <p:cNvPr id="122" name="Oval 121">
              <a:extLst>
                <a:ext uri="{FF2B5EF4-FFF2-40B4-BE49-F238E27FC236}">
                  <a16:creationId xmlns:a16="http://schemas.microsoft.com/office/drawing/2014/main" id="{EBC035FB-1A95-58B6-3C70-F5C7761FF9F4}"/>
                </a:ext>
              </a:extLst>
            </p:cNvPr>
            <p:cNvSpPr/>
            <p:nvPr/>
          </p:nvSpPr>
          <p:spPr>
            <a:xfrm>
              <a:off x="3029977" y="2648987"/>
              <a:ext cx="319018" cy="319018"/>
            </a:xfrm>
            <a:prstGeom prst="ellipse">
              <a:avLst/>
            </a:prstGeom>
            <a:gradFill>
              <a:gsLst>
                <a:gs pos="2000">
                  <a:schemeClr val="bg1">
                    <a:lumMod val="75000"/>
                  </a:schemeClr>
                </a:gs>
                <a:gs pos="100000">
                  <a:schemeClr val="bg2">
                    <a:lumMod val="25000"/>
                  </a:schemeClr>
                </a:gs>
                <a:gs pos="29000">
                  <a:schemeClr val="bg1">
                    <a:lumMod val="65000"/>
                  </a:schemeClr>
                </a:gs>
              </a:gsLst>
              <a:lin ang="2700000" scaled="0"/>
            </a:gradFill>
            <a:ln w="19050">
              <a:noFill/>
            </a:ln>
            <a:effectLst>
              <a:outerShdw blurRad="50800" dist="38100" dir="2700000" algn="tl"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3" name="TextBox 122">
              <a:extLst>
                <a:ext uri="{FF2B5EF4-FFF2-40B4-BE49-F238E27FC236}">
                  <a16:creationId xmlns:a16="http://schemas.microsoft.com/office/drawing/2014/main" id="{BE282CFF-7C9E-A6EE-D3D5-0F9DA8E05498}"/>
                </a:ext>
              </a:extLst>
            </p:cNvPr>
            <p:cNvSpPr txBox="1"/>
            <p:nvPr/>
          </p:nvSpPr>
          <p:spPr>
            <a:xfrm>
              <a:off x="3029827" y="2623830"/>
              <a:ext cx="319318" cy="369332"/>
            </a:xfrm>
            <a:prstGeom prst="rect">
              <a:avLst/>
            </a:prstGeom>
            <a:noFill/>
          </p:spPr>
          <p:txBody>
            <a:bodyPr wrap="none" rtlCol="0">
              <a:spAutoFit/>
            </a:bodyPr>
            <a:lstStyle/>
            <a:p>
              <a:pPr algn="ctr"/>
              <a:r>
                <a:rPr lang="en-US" b="1" dirty="0">
                  <a:solidFill>
                    <a:schemeClr val="bg1"/>
                  </a:solidFill>
                </a:rPr>
                <a:t>−</a:t>
              </a:r>
            </a:p>
          </p:txBody>
        </p:sp>
      </p:grpSp>
      <p:grpSp>
        <p:nvGrpSpPr>
          <p:cNvPr id="125" name="Group 124">
            <a:extLst>
              <a:ext uri="{FF2B5EF4-FFF2-40B4-BE49-F238E27FC236}">
                <a16:creationId xmlns:a16="http://schemas.microsoft.com/office/drawing/2014/main" id="{4C792F79-8D6B-658C-206D-98501EB94554}"/>
              </a:ext>
            </a:extLst>
          </p:cNvPr>
          <p:cNvGrpSpPr/>
          <p:nvPr/>
        </p:nvGrpSpPr>
        <p:grpSpPr>
          <a:xfrm>
            <a:off x="8771662" y="3407681"/>
            <a:ext cx="319318" cy="369332"/>
            <a:chOff x="3029827" y="2623830"/>
            <a:chExt cx="319318" cy="369332"/>
          </a:xfrm>
        </p:grpSpPr>
        <p:sp>
          <p:nvSpPr>
            <p:cNvPr id="126" name="Oval 125">
              <a:extLst>
                <a:ext uri="{FF2B5EF4-FFF2-40B4-BE49-F238E27FC236}">
                  <a16:creationId xmlns:a16="http://schemas.microsoft.com/office/drawing/2014/main" id="{52A89134-E7CB-75D6-E2DE-FEECD6ACA3C0}"/>
                </a:ext>
              </a:extLst>
            </p:cNvPr>
            <p:cNvSpPr/>
            <p:nvPr/>
          </p:nvSpPr>
          <p:spPr>
            <a:xfrm>
              <a:off x="3029977" y="2648987"/>
              <a:ext cx="319018" cy="319018"/>
            </a:xfrm>
            <a:prstGeom prst="ellipse">
              <a:avLst/>
            </a:prstGeom>
            <a:gradFill>
              <a:gsLst>
                <a:gs pos="2000">
                  <a:schemeClr val="bg1">
                    <a:lumMod val="75000"/>
                  </a:schemeClr>
                </a:gs>
                <a:gs pos="100000">
                  <a:schemeClr val="bg2">
                    <a:lumMod val="25000"/>
                  </a:schemeClr>
                </a:gs>
                <a:gs pos="29000">
                  <a:schemeClr val="bg1">
                    <a:lumMod val="65000"/>
                  </a:schemeClr>
                </a:gs>
              </a:gsLst>
              <a:lin ang="2700000" scaled="0"/>
            </a:gradFill>
            <a:ln w="19050">
              <a:noFill/>
            </a:ln>
            <a:effectLst>
              <a:outerShdw blurRad="50800" dist="38100" dir="2700000" algn="tl"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7" name="TextBox 126">
              <a:extLst>
                <a:ext uri="{FF2B5EF4-FFF2-40B4-BE49-F238E27FC236}">
                  <a16:creationId xmlns:a16="http://schemas.microsoft.com/office/drawing/2014/main" id="{6560D991-ED33-B982-7F75-A0522429503C}"/>
                </a:ext>
              </a:extLst>
            </p:cNvPr>
            <p:cNvSpPr txBox="1"/>
            <p:nvPr/>
          </p:nvSpPr>
          <p:spPr>
            <a:xfrm>
              <a:off x="3029827" y="2623830"/>
              <a:ext cx="319318" cy="369332"/>
            </a:xfrm>
            <a:prstGeom prst="rect">
              <a:avLst/>
            </a:prstGeom>
            <a:noFill/>
          </p:spPr>
          <p:txBody>
            <a:bodyPr wrap="none" rtlCol="0">
              <a:spAutoFit/>
            </a:bodyPr>
            <a:lstStyle/>
            <a:p>
              <a:pPr algn="ctr"/>
              <a:r>
                <a:rPr lang="en-US" b="1" dirty="0">
                  <a:solidFill>
                    <a:schemeClr val="bg1"/>
                  </a:solidFill>
                </a:rPr>
                <a:t>−</a:t>
              </a:r>
            </a:p>
          </p:txBody>
        </p:sp>
      </p:grpSp>
      <p:sp>
        <p:nvSpPr>
          <p:cNvPr id="128" name="TextBox 127">
            <a:extLst>
              <a:ext uri="{FF2B5EF4-FFF2-40B4-BE49-F238E27FC236}">
                <a16:creationId xmlns:a16="http://schemas.microsoft.com/office/drawing/2014/main" id="{96BCB4B9-170B-8CFD-0D85-6227C5B571D0}"/>
              </a:ext>
            </a:extLst>
          </p:cNvPr>
          <p:cNvSpPr txBox="1"/>
          <p:nvPr/>
        </p:nvSpPr>
        <p:spPr>
          <a:xfrm>
            <a:off x="7543560" y="2599953"/>
            <a:ext cx="3094540" cy="369332"/>
          </a:xfrm>
          <a:prstGeom prst="rect">
            <a:avLst/>
          </a:prstGeom>
          <a:noFill/>
        </p:spPr>
        <p:txBody>
          <a:bodyPr wrap="square">
            <a:spAutoFit/>
          </a:bodyPr>
          <a:lstStyle/>
          <a:p>
            <a:pPr marL="0" marR="0" lvl="0" indent="0" algn="ctr" defTabSz="914400" rtl="0" eaLnBrk="1" fontAlgn="auto" latinLnBrk="0" hangingPunct="1">
              <a:lnSpc>
                <a:spcPct val="100000"/>
              </a:lnSpc>
              <a:spcBef>
                <a:spcPts val="1800"/>
              </a:spcBef>
              <a:spcAft>
                <a:spcPts val="0"/>
              </a:spcAft>
              <a:buClrTx/>
              <a:buSzTx/>
              <a:buFontTx/>
              <a:buNone/>
              <a:tabLst/>
              <a:defRPr/>
            </a:pPr>
            <a:r>
              <a:rPr lang="en-US" b="1" dirty="0">
                <a:solidFill>
                  <a:srgbClr val="FFFFFF"/>
                </a:solidFill>
                <a:latin typeface="Arial"/>
              </a:rPr>
              <a:t>Cushing disease</a:t>
            </a:r>
            <a:r>
              <a:rPr lang="en-US" b="1" baseline="30000" dirty="0">
                <a:solidFill>
                  <a:srgbClr val="FFFFFF"/>
                </a:solidFill>
                <a:latin typeface="Arial"/>
              </a:rPr>
              <a:t>2</a:t>
            </a:r>
            <a:endParaRPr kumimoji="0" lang="en-US" sz="1800" b="0" u="none" strike="noStrike" kern="1200" cap="none" spc="0" normalizeH="0" baseline="0" noProof="0" dirty="0">
              <a:ln>
                <a:noFill/>
              </a:ln>
              <a:solidFill>
                <a:srgbClr val="FFFFFF"/>
              </a:solidFill>
              <a:effectLst/>
              <a:uLnTx/>
              <a:uFillTx/>
              <a:latin typeface="Arial"/>
              <a:ea typeface="+mn-ea"/>
              <a:cs typeface="+mn-cs"/>
            </a:endParaRPr>
          </a:p>
        </p:txBody>
      </p:sp>
      <p:cxnSp>
        <p:nvCxnSpPr>
          <p:cNvPr id="167" name="Straight Arrow Connector 166">
            <a:extLst>
              <a:ext uri="{FF2B5EF4-FFF2-40B4-BE49-F238E27FC236}">
                <a16:creationId xmlns:a16="http://schemas.microsoft.com/office/drawing/2014/main" id="{4CDC56C9-B180-D8C5-58F4-8532A07B0749}"/>
              </a:ext>
            </a:extLst>
          </p:cNvPr>
          <p:cNvCxnSpPr>
            <a:cxnSpLocks/>
            <a:stCxn id="42" idx="1"/>
          </p:cNvCxnSpPr>
          <p:nvPr/>
        </p:nvCxnSpPr>
        <p:spPr>
          <a:xfrm flipH="1">
            <a:off x="4116248" y="3288642"/>
            <a:ext cx="1292452" cy="0"/>
          </a:xfrm>
          <a:prstGeom prst="straightConnector1">
            <a:avLst/>
          </a:prstGeom>
          <a:ln w="12700">
            <a:solidFill>
              <a:schemeClr val="accent1"/>
            </a:solidFill>
            <a:tailEnd type="triangle"/>
          </a:ln>
        </p:spPr>
        <p:style>
          <a:lnRef idx="1">
            <a:schemeClr val="accent1"/>
          </a:lnRef>
          <a:fillRef idx="0">
            <a:schemeClr val="accent1"/>
          </a:fillRef>
          <a:effectRef idx="0">
            <a:schemeClr val="accent1"/>
          </a:effectRef>
          <a:fontRef idx="minor">
            <a:schemeClr val="tx1"/>
          </a:fontRef>
        </p:style>
      </p:cxnSp>
      <p:cxnSp>
        <p:nvCxnSpPr>
          <p:cNvPr id="177" name="Straight Arrow Connector 176">
            <a:extLst>
              <a:ext uri="{FF2B5EF4-FFF2-40B4-BE49-F238E27FC236}">
                <a16:creationId xmlns:a16="http://schemas.microsoft.com/office/drawing/2014/main" id="{6B578625-1959-5345-D6D4-CF18EA1D10D0}"/>
              </a:ext>
            </a:extLst>
          </p:cNvPr>
          <p:cNvCxnSpPr>
            <a:cxnSpLocks/>
          </p:cNvCxnSpPr>
          <p:nvPr/>
        </p:nvCxnSpPr>
        <p:spPr>
          <a:xfrm flipH="1">
            <a:off x="3869058" y="3997901"/>
            <a:ext cx="1748251" cy="0"/>
          </a:xfrm>
          <a:prstGeom prst="straightConnector1">
            <a:avLst/>
          </a:prstGeom>
          <a:ln w="12700">
            <a:solidFill>
              <a:schemeClr val="accent1"/>
            </a:solidFill>
            <a:tailEnd type="triangle"/>
          </a:ln>
        </p:spPr>
        <p:style>
          <a:lnRef idx="1">
            <a:schemeClr val="accent1"/>
          </a:lnRef>
          <a:fillRef idx="0">
            <a:schemeClr val="accent1"/>
          </a:fillRef>
          <a:effectRef idx="0">
            <a:schemeClr val="accent1"/>
          </a:effectRef>
          <a:fontRef idx="minor">
            <a:schemeClr val="tx1"/>
          </a:fontRef>
        </p:style>
      </p:cxnSp>
      <p:cxnSp>
        <p:nvCxnSpPr>
          <p:cNvPr id="185" name="Straight Arrow Connector 184">
            <a:extLst>
              <a:ext uri="{FF2B5EF4-FFF2-40B4-BE49-F238E27FC236}">
                <a16:creationId xmlns:a16="http://schemas.microsoft.com/office/drawing/2014/main" id="{33A83D10-B3DE-F17C-602B-26E9F20C17BF}"/>
              </a:ext>
            </a:extLst>
          </p:cNvPr>
          <p:cNvCxnSpPr>
            <a:cxnSpLocks/>
          </p:cNvCxnSpPr>
          <p:nvPr/>
        </p:nvCxnSpPr>
        <p:spPr>
          <a:xfrm>
            <a:off x="6655858" y="5245678"/>
            <a:ext cx="1224901" cy="0"/>
          </a:xfrm>
          <a:prstGeom prst="straightConnector1">
            <a:avLst/>
          </a:prstGeom>
          <a:ln w="12700">
            <a:solidFill>
              <a:schemeClr val="accent1"/>
            </a:solidFill>
            <a:tailEnd type="triangle"/>
          </a:ln>
        </p:spPr>
        <p:style>
          <a:lnRef idx="1">
            <a:schemeClr val="accent1"/>
          </a:lnRef>
          <a:fillRef idx="0">
            <a:schemeClr val="accent1"/>
          </a:fillRef>
          <a:effectRef idx="0">
            <a:schemeClr val="accent1"/>
          </a:effectRef>
          <a:fontRef idx="minor">
            <a:schemeClr val="tx1"/>
          </a:fontRef>
        </p:style>
      </p:cxnSp>
      <p:cxnSp>
        <p:nvCxnSpPr>
          <p:cNvPr id="187" name="Straight Arrow Connector 186">
            <a:extLst>
              <a:ext uri="{FF2B5EF4-FFF2-40B4-BE49-F238E27FC236}">
                <a16:creationId xmlns:a16="http://schemas.microsoft.com/office/drawing/2014/main" id="{32F35F3D-D23C-09C9-A120-842DF6CD7EEC}"/>
              </a:ext>
            </a:extLst>
          </p:cNvPr>
          <p:cNvCxnSpPr>
            <a:cxnSpLocks/>
          </p:cNvCxnSpPr>
          <p:nvPr/>
        </p:nvCxnSpPr>
        <p:spPr>
          <a:xfrm flipH="1">
            <a:off x="3945482" y="5245678"/>
            <a:ext cx="1748251" cy="0"/>
          </a:xfrm>
          <a:prstGeom prst="straightConnector1">
            <a:avLst/>
          </a:prstGeom>
          <a:ln w="12700">
            <a:solidFill>
              <a:schemeClr val="accent1"/>
            </a:solidFill>
            <a:tailEnd type="triangle"/>
          </a:ln>
        </p:spPr>
        <p:style>
          <a:lnRef idx="1">
            <a:schemeClr val="accent1"/>
          </a:lnRef>
          <a:fillRef idx="0">
            <a:schemeClr val="accent1"/>
          </a:fillRef>
          <a:effectRef idx="0">
            <a:schemeClr val="accent1"/>
          </a:effectRef>
          <a:fontRef idx="minor">
            <a:schemeClr val="tx1"/>
          </a:fontRef>
        </p:style>
      </p:cxnSp>
      <p:sp>
        <p:nvSpPr>
          <p:cNvPr id="5" name="Arrow: Down 4">
            <a:extLst>
              <a:ext uri="{FF2B5EF4-FFF2-40B4-BE49-F238E27FC236}">
                <a16:creationId xmlns:a16="http://schemas.microsoft.com/office/drawing/2014/main" id="{AD532D1C-7DEB-2689-EBE4-1FFAF362A33E}"/>
              </a:ext>
            </a:extLst>
          </p:cNvPr>
          <p:cNvSpPr/>
          <p:nvPr/>
        </p:nvSpPr>
        <p:spPr>
          <a:xfrm rot="20033697">
            <a:off x="2566928" y="1961808"/>
            <a:ext cx="423446" cy="554731"/>
          </a:xfrm>
          <a:prstGeom prst="downArrow">
            <a:avLst/>
          </a:prstGeom>
          <a:gradFill>
            <a:gsLst>
              <a:gs pos="93000">
                <a:schemeClr val="accent3"/>
              </a:gs>
              <a:gs pos="7000">
                <a:schemeClr val="accent6"/>
              </a:gs>
            </a:gsLst>
            <a:lin ang="5400000" scaled="0"/>
          </a:gradFill>
          <a:ln w="190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Arrow: Down 151">
            <a:extLst>
              <a:ext uri="{FF2B5EF4-FFF2-40B4-BE49-F238E27FC236}">
                <a16:creationId xmlns:a16="http://schemas.microsoft.com/office/drawing/2014/main" id="{FBEC279A-3655-B569-FFFD-9E9A78981944}"/>
              </a:ext>
            </a:extLst>
          </p:cNvPr>
          <p:cNvSpPr/>
          <p:nvPr/>
        </p:nvSpPr>
        <p:spPr>
          <a:xfrm rot="20033697">
            <a:off x="1570316" y="1961808"/>
            <a:ext cx="423446" cy="554731"/>
          </a:xfrm>
          <a:prstGeom prst="downArrow">
            <a:avLst/>
          </a:prstGeom>
          <a:gradFill>
            <a:gsLst>
              <a:gs pos="93000">
                <a:schemeClr val="accent3"/>
              </a:gs>
              <a:gs pos="7000">
                <a:schemeClr val="accent6"/>
              </a:gs>
            </a:gsLst>
            <a:lin ang="5400000" scaled="0"/>
          </a:gradFill>
          <a:ln w="190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Arrow: Down 151">
            <a:extLst>
              <a:ext uri="{FF2B5EF4-FFF2-40B4-BE49-F238E27FC236}">
                <a16:creationId xmlns:a16="http://schemas.microsoft.com/office/drawing/2014/main" id="{9999D80E-7AB2-7A84-C4B3-9EBDA639A99A}"/>
              </a:ext>
            </a:extLst>
          </p:cNvPr>
          <p:cNvSpPr/>
          <p:nvPr/>
        </p:nvSpPr>
        <p:spPr>
          <a:xfrm rot="1566303" flipH="1">
            <a:off x="4569078" y="1961807"/>
            <a:ext cx="423446" cy="554731"/>
          </a:xfrm>
          <a:prstGeom prst="downArrow">
            <a:avLst/>
          </a:prstGeom>
          <a:gradFill>
            <a:gsLst>
              <a:gs pos="93000">
                <a:schemeClr val="accent3"/>
              </a:gs>
              <a:gs pos="7000">
                <a:schemeClr val="accent6"/>
              </a:gs>
            </a:gsLst>
            <a:lin ang="5400000" scaled="0"/>
          </a:gradFill>
          <a:ln w="190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Arrow: Down 151">
            <a:extLst>
              <a:ext uri="{FF2B5EF4-FFF2-40B4-BE49-F238E27FC236}">
                <a16:creationId xmlns:a16="http://schemas.microsoft.com/office/drawing/2014/main" id="{5FE61509-A423-AB22-9871-6EF9D1983948}"/>
              </a:ext>
            </a:extLst>
          </p:cNvPr>
          <p:cNvSpPr/>
          <p:nvPr/>
        </p:nvSpPr>
        <p:spPr>
          <a:xfrm rot="1566303" flipH="1">
            <a:off x="3572466" y="1961807"/>
            <a:ext cx="423446" cy="554731"/>
          </a:xfrm>
          <a:prstGeom prst="downArrow">
            <a:avLst/>
          </a:prstGeom>
          <a:gradFill>
            <a:gsLst>
              <a:gs pos="93000">
                <a:schemeClr val="accent3"/>
              </a:gs>
              <a:gs pos="7000">
                <a:schemeClr val="accent6"/>
              </a:gs>
            </a:gsLst>
            <a:lin ang="5400000" scaled="0"/>
          </a:gradFill>
          <a:ln w="190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ounded Rectangle 8">
            <a:extLst>
              <a:ext uri="{FF2B5EF4-FFF2-40B4-BE49-F238E27FC236}">
                <a16:creationId xmlns:a16="http://schemas.microsoft.com/office/drawing/2014/main" id="{16E52ECD-F617-4D04-EECE-2ABBCDA27E41}"/>
              </a:ext>
            </a:extLst>
          </p:cNvPr>
          <p:cNvSpPr/>
          <p:nvPr/>
        </p:nvSpPr>
        <p:spPr>
          <a:xfrm rot="10800000">
            <a:off x="3361861" y="1540485"/>
            <a:ext cx="1083009" cy="501413"/>
          </a:xfrm>
          <a:prstGeom prst="roundRect">
            <a:avLst/>
          </a:prstGeom>
          <a:solidFill>
            <a:schemeClr val="bg1"/>
          </a:solidFill>
          <a:ln w="25400">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ounded Rectangle 19">
            <a:extLst>
              <a:ext uri="{FF2B5EF4-FFF2-40B4-BE49-F238E27FC236}">
                <a16:creationId xmlns:a16="http://schemas.microsoft.com/office/drawing/2014/main" id="{FF69F91C-608D-F49A-3C3F-AA708DF3D0A7}"/>
              </a:ext>
            </a:extLst>
          </p:cNvPr>
          <p:cNvSpPr/>
          <p:nvPr/>
        </p:nvSpPr>
        <p:spPr>
          <a:xfrm rot="10800000">
            <a:off x="2135670" y="1540484"/>
            <a:ext cx="1083009" cy="501413"/>
          </a:xfrm>
          <a:prstGeom prst="roundRect">
            <a:avLst/>
          </a:prstGeom>
          <a:solidFill>
            <a:schemeClr val="bg1"/>
          </a:solidFill>
          <a:ln w="25400">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ounded Rectangle 20">
            <a:extLst>
              <a:ext uri="{FF2B5EF4-FFF2-40B4-BE49-F238E27FC236}">
                <a16:creationId xmlns:a16="http://schemas.microsoft.com/office/drawing/2014/main" id="{55803AAD-EF6B-3AD2-38F0-58B6F5A124A2}"/>
              </a:ext>
            </a:extLst>
          </p:cNvPr>
          <p:cNvSpPr/>
          <p:nvPr/>
        </p:nvSpPr>
        <p:spPr>
          <a:xfrm rot="10800000">
            <a:off x="909479" y="1540484"/>
            <a:ext cx="1083009" cy="501413"/>
          </a:xfrm>
          <a:prstGeom prst="roundRect">
            <a:avLst/>
          </a:prstGeom>
          <a:solidFill>
            <a:schemeClr val="bg1"/>
          </a:solidFill>
          <a:ln w="25400">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ounded Rectangle 21">
            <a:extLst>
              <a:ext uri="{FF2B5EF4-FFF2-40B4-BE49-F238E27FC236}">
                <a16:creationId xmlns:a16="http://schemas.microsoft.com/office/drawing/2014/main" id="{196F4AC1-CBBA-4FD1-2370-45E837E25573}"/>
              </a:ext>
            </a:extLst>
          </p:cNvPr>
          <p:cNvSpPr/>
          <p:nvPr/>
        </p:nvSpPr>
        <p:spPr>
          <a:xfrm rot="10800000">
            <a:off x="4588052" y="1540485"/>
            <a:ext cx="1083009" cy="501413"/>
          </a:xfrm>
          <a:prstGeom prst="roundRect">
            <a:avLst/>
          </a:prstGeom>
          <a:solidFill>
            <a:schemeClr val="bg1"/>
          </a:solidFill>
          <a:ln w="25400">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extBox 15">
            <a:extLst>
              <a:ext uri="{FF2B5EF4-FFF2-40B4-BE49-F238E27FC236}">
                <a16:creationId xmlns:a16="http://schemas.microsoft.com/office/drawing/2014/main" id="{44C352B8-AB2D-630F-C0CB-5E96B1AD0324}"/>
              </a:ext>
            </a:extLst>
          </p:cNvPr>
          <p:cNvSpPr txBox="1"/>
          <p:nvPr/>
        </p:nvSpPr>
        <p:spPr>
          <a:xfrm>
            <a:off x="2222744" y="1529581"/>
            <a:ext cx="901209" cy="523220"/>
          </a:xfrm>
          <a:prstGeom prst="rect">
            <a:avLst/>
          </a:prstGeom>
          <a:noFill/>
          <a:ln w="25400">
            <a:noFill/>
          </a:ln>
        </p:spPr>
        <p:txBody>
          <a:bodyPr wrap="none" rtlCol="0">
            <a:spAutoFit/>
          </a:bodyPr>
          <a:lstStyle/>
          <a:p>
            <a:pPr algn="ctr"/>
            <a:r>
              <a:rPr lang="en-US" sz="1400" b="1" dirty="0">
                <a:solidFill>
                  <a:schemeClr val="accent5"/>
                </a:solidFill>
              </a:rPr>
              <a:t>Eating</a:t>
            </a:r>
          </a:p>
          <a:p>
            <a:pPr algn="ctr"/>
            <a:r>
              <a:rPr lang="en-US" sz="1400" b="1" dirty="0">
                <a:solidFill>
                  <a:schemeClr val="accent5"/>
                </a:solidFill>
              </a:rPr>
              <a:t>disorder</a:t>
            </a:r>
          </a:p>
        </p:txBody>
      </p:sp>
      <p:sp>
        <p:nvSpPr>
          <p:cNvPr id="17" name="TextBox 16">
            <a:extLst>
              <a:ext uri="{FF2B5EF4-FFF2-40B4-BE49-F238E27FC236}">
                <a16:creationId xmlns:a16="http://schemas.microsoft.com/office/drawing/2014/main" id="{6ABE0071-2DAA-5040-1E7F-2EF2AE3B233A}"/>
              </a:ext>
            </a:extLst>
          </p:cNvPr>
          <p:cNvSpPr txBox="1"/>
          <p:nvPr/>
        </p:nvSpPr>
        <p:spPr>
          <a:xfrm>
            <a:off x="1163885" y="1637303"/>
            <a:ext cx="574196" cy="307777"/>
          </a:xfrm>
          <a:prstGeom prst="rect">
            <a:avLst/>
          </a:prstGeom>
          <a:noFill/>
        </p:spPr>
        <p:txBody>
          <a:bodyPr wrap="none" rtlCol="0">
            <a:spAutoFit/>
          </a:bodyPr>
          <a:lstStyle/>
          <a:p>
            <a:pPr algn="ctr"/>
            <a:r>
              <a:rPr lang="en-US" sz="1400" b="1" dirty="0">
                <a:solidFill>
                  <a:schemeClr val="accent5"/>
                </a:solidFill>
              </a:rPr>
              <a:t>OSA</a:t>
            </a:r>
          </a:p>
        </p:txBody>
      </p:sp>
      <p:sp>
        <p:nvSpPr>
          <p:cNvPr id="18" name="TextBox 17">
            <a:extLst>
              <a:ext uri="{FF2B5EF4-FFF2-40B4-BE49-F238E27FC236}">
                <a16:creationId xmlns:a16="http://schemas.microsoft.com/office/drawing/2014/main" id="{7B599F3A-BD3F-9AAF-10DA-C2365C5D1DF2}"/>
              </a:ext>
            </a:extLst>
          </p:cNvPr>
          <p:cNvSpPr txBox="1"/>
          <p:nvPr/>
        </p:nvSpPr>
        <p:spPr>
          <a:xfrm>
            <a:off x="3328527" y="1637303"/>
            <a:ext cx="1149675" cy="307777"/>
          </a:xfrm>
          <a:prstGeom prst="rect">
            <a:avLst/>
          </a:prstGeom>
          <a:noFill/>
        </p:spPr>
        <p:txBody>
          <a:bodyPr wrap="none" rtlCol="0">
            <a:spAutoFit/>
          </a:bodyPr>
          <a:lstStyle/>
          <a:p>
            <a:pPr algn="ctr"/>
            <a:r>
              <a:rPr lang="en-US" sz="1400" b="1" dirty="0">
                <a:solidFill>
                  <a:schemeClr val="accent5"/>
                </a:solidFill>
              </a:rPr>
              <a:t>Alcoholism</a:t>
            </a:r>
          </a:p>
        </p:txBody>
      </p:sp>
      <p:sp>
        <p:nvSpPr>
          <p:cNvPr id="19" name="TextBox 18">
            <a:extLst>
              <a:ext uri="{FF2B5EF4-FFF2-40B4-BE49-F238E27FC236}">
                <a16:creationId xmlns:a16="http://schemas.microsoft.com/office/drawing/2014/main" id="{47B96683-A44E-4B74-DBAA-A2B0F14DCE9E}"/>
              </a:ext>
            </a:extLst>
          </p:cNvPr>
          <p:cNvSpPr txBox="1"/>
          <p:nvPr/>
        </p:nvSpPr>
        <p:spPr>
          <a:xfrm>
            <a:off x="4568031" y="1532552"/>
            <a:ext cx="1138452" cy="523220"/>
          </a:xfrm>
          <a:prstGeom prst="rect">
            <a:avLst/>
          </a:prstGeom>
          <a:noFill/>
        </p:spPr>
        <p:txBody>
          <a:bodyPr wrap="none" rtlCol="0">
            <a:spAutoFit/>
          </a:bodyPr>
          <a:lstStyle/>
          <a:p>
            <a:pPr algn="ctr"/>
            <a:r>
              <a:rPr lang="en-US" sz="1400" b="1" dirty="0">
                <a:solidFill>
                  <a:schemeClr val="accent5"/>
                </a:solidFill>
              </a:rPr>
              <a:t>Major </a:t>
            </a:r>
          </a:p>
          <a:p>
            <a:pPr algn="ctr"/>
            <a:r>
              <a:rPr lang="en-US" sz="1400" b="1" dirty="0">
                <a:solidFill>
                  <a:schemeClr val="accent5"/>
                </a:solidFill>
              </a:rPr>
              <a:t>depression</a:t>
            </a:r>
          </a:p>
        </p:txBody>
      </p:sp>
      <p:pic>
        <p:nvPicPr>
          <p:cNvPr id="20" name="Picture 19" descr="A close up of a human body&#10;&#10;Description automatically generated">
            <a:extLst>
              <a:ext uri="{FF2B5EF4-FFF2-40B4-BE49-F238E27FC236}">
                <a16:creationId xmlns:a16="http://schemas.microsoft.com/office/drawing/2014/main" id="{3F1B1595-6FD4-C50A-E588-59F402881B8E}"/>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7531885" y="3197656"/>
            <a:ext cx="1188046" cy="1015687"/>
          </a:xfrm>
          <a:prstGeom prst="rect">
            <a:avLst/>
          </a:prstGeom>
        </p:spPr>
      </p:pic>
      <p:sp>
        <p:nvSpPr>
          <p:cNvPr id="103" name="Freeform: Shape 102">
            <a:extLst>
              <a:ext uri="{FF2B5EF4-FFF2-40B4-BE49-F238E27FC236}">
                <a16:creationId xmlns:a16="http://schemas.microsoft.com/office/drawing/2014/main" id="{AB0BD0C8-DC02-CCD1-05F7-08F7B37D8C5E}"/>
              </a:ext>
            </a:extLst>
          </p:cNvPr>
          <p:cNvSpPr/>
          <p:nvPr/>
        </p:nvSpPr>
        <p:spPr>
          <a:xfrm rot="513369">
            <a:off x="8030644" y="3326095"/>
            <a:ext cx="275174" cy="581447"/>
          </a:xfrm>
          <a:custGeom>
            <a:avLst/>
            <a:gdLst>
              <a:gd name="connsiteX0" fmla="*/ 261258 w 261258"/>
              <a:gd name="connsiteY0" fmla="*/ 0 h 455334"/>
              <a:gd name="connsiteX1" fmla="*/ 0 w 261258"/>
              <a:gd name="connsiteY1" fmla="*/ 455334 h 455334"/>
              <a:gd name="connsiteX0" fmla="*/ 261258 w 261258"/>
              <a:gd name="connsiteY0" fmla="*/ 0 h 455334"/>
              <a:gd name="connsiteX1" fmla="*/ 0 w 261258"/>
              <a:gd name="connsiteY1" fmla="*/ 455334 h 455334"/>
              <a:gd name="connsiteX0" fmla="*/ 261258 w 261258"/>
              <a:gd name="connsiteY0" fmla="*/ 0 h 455334"/>
              <a:gd name="connsiteX1" fmla="*/ 0 w 261258"/>
              <a:gd name="connsiteY1" fmla="*/ 455334 h 455334"/>
              <a:gd name="connsiteX0" fmla="*/ 261258 w 261258"/>
              <a:gd name="connsiteY0" fmla="*/ 0 h 455334"/>
              <a:gd name="connsiteX1" fmla="*/ 0 w 261258"/>
              <a:gd name="connsiteY1" fmla="*/ 455334 h 455334"/>
            </a:gdLst>
            <a:ahLst/>
            <a:cxnLst>
              <a:cxn ang="0">
                <a:pos x="connsiteX0" y="connsiteY0"/>
              </a:cxn>
              <a:cxn ang="0">
                <a:pos x="connsiteX1" y="connsiteY1"/>
              </a:cxn>
            </a:cxnLst>
            <a:rect l="l" t="t" r="r" b="b"/>
            <a:pathLst>
              <a:path w="261258" h="455334">
                <a:moveTo>
                  <a:pt x="261258" y="0"/>
                </a:moveTo>
                <a:cubicBezTo>
                  <a:pt x="-8708" y="177903"/>
                  <a:pt x="16173" y="277430"/>
                  <a:pt x="0" y="455334"/>
                </a:cubicBezTo>
              </a:path>
            </a:pathLst>
          </a:custGeom>
          <a:noFill/>
          <a:ln w="38100">
            <a:solidFill>
              <a:schemeClr val="tx1"/>
            </a:solidFill>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69" name="Straight Arrow Connector 168">
            <a:extLst>
              <a:ext uri="{FF2B5EF4-FFF2-40B4-BE49-F238E27FC236}">
                <a16:creationId xmlns:a16="http://schemas.microsoft.com/office/drawing/2014/main" id="{4681C33E-7B66-94F7-704B-C2B5AD9BD099}"/>
              </a:ext>
            </a:extLst>
          </p:cNvPr>
          <p:cNvCxnSpPr>
            <a:cxnSpLocks/>
            <a:stCxn id="42" idx="3"/>
          </p:cNvCxnSpPr>
          <p:nvPr/>
        </p:nvCxnSpPr>
        <p:spPr>
          <a:xfrm>
            <a:off x="6934201" y="3288642"/>
            <a:ext cx="1361609" cy="15670"/>
          </a:xfrm>
          <a:prstGeom prst="straightConnector1">
            <a:avLst/>
          </a:prstGeom>
          <a:ln w="12700">
            <a:solidFill>
              <a:schemeClr val="accent1"/>
            </a:solidFill>
            <a:tailEnd type="triangle"/>
          </a:ln>
        </p:spPr>
        <p:style>
          <a:lnRef idx="1">
            <a:schemeClr val="accent1"/>
          </a:lnRef>
          <a:fillRef idx="0">
            <a:schemeClr val="accent1"/>
          </a:fillRef>
          <a:effectRef idx="0">
            <a:schemeClr val="accent1"/>
          </a:effectRef>
          <a:fontRef idx="minor">
            <a:schemeClr val="tx1"/>
          </a:fontRef>
        </p:style>
      </p:cxnSp>
      <p:cxnSp>
        <p:nvCxnSpPr>
          <p:cNvPr id="183" name="Straight Arrow Connector 182">
            <a:extLst>
              <a:ext uri="{FF2B5EF4-FFF2-40B4-BE49-F238E27FC236}">
                <a16:creationId xmlns:a16="http://schemas.microsoft.com/office/drawing/2014/main" id="{5920A261-3363-FE66-A0CF-F3B75C565509}"/>
              </a:ext>
            </a:extLst>
          </p:cNvPr>
          <p:cNvCxnSpPr>
            <a:cxnSpLocks/>
          </p:cNvCxnSpPr>
          <p:nvPr/>
        </p:nvCxnSpPr>
        <p:spPr>
          <a:xfrm>
            <a:off x="6662207" y="3997901"/>
            <a:ext cx="1224901" cy="0"/>
          </a:xfrm>
          <a:prstGeom prst="straightConnector1">
            <a:avLst/>
          </a:prstGeom>
          <a:ln w="12700">
            <a:solidFill>
              <a:schemeClr val="accent1"/>
            </a:solidFill>
            <a:tailEnd type="triangle"/>
          </a:ln>
        </p:spPr>
        <p:style>
          <a:lnRef idx="1">
            <a:schemeClr val="accent1"/>
          </a:lnRef>
          <a:fillRef idx="0">
            <a:schemeClr val="accent1"/>
          </a:fillRef>
          <a:effectRef idx="0">
            <a:schemeClr val="accent1"/>
          </a:effectRef>
          <a:fontRef idx="minor">
            <a:schemeClr val="tx1"/>
          </a:fontRef>
        </p:style>
      </p:cxnSp>
      <p:sp>
        <p:nvSpPr>
          <p:cNvPr id="21" name="TextBox 20">
            <a:extLst>
              <a:ext uri="{FF2B5EF4-FFF2-40B4-BE49-F238E27FC236}">
                <a16:creationId xmlns:a16="http://schemas.microsoft.com/office/drawing/2014/main" id="{06C8CC10-4E59-A765-8A64-7F8B9B4FA9E5}"/>
              </a:ext>
            </a:extLst>
          </p:cNvPr>
          <p:cNvSpPr txBox="1"/>
          <p:nvPr/>
        </p:nvSpPr>
        <p:spPr>
          <a:xfrm>
            <a:off x="8052012" y="3949390"/>
            <a:ext cx="1089306" cy="27699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AE6735"/>
                </a:solidFill>
                <a:effectLst/>
                <a:uLnTx/>
                <a:uFillTx/>
                <a:latin typeface="Arial"/>
                <a:ea typeface="+mn-ea"/>
                <a:cs typeface="+mn-cs"/>
              </a:rPr>
              <a:t>Tumor</a:t>
            </a:r>
          </a:p>
        </p:txBody>
      </p:sp>
      <p:sp>
        <p:nvSpPr>
          <p:cNvPr id="22" name="Oval 21">
            <a:extLst>
              <a:ext uri="{FF2B5EF4-FFF2-40B4-BE49-F238E27FC236}">
                <a16:creationId xmlns:a16="http://schemas.microsoft.com/office/drawing/2014/main" id="{530F990A-C5DB-AF37-32A7-A0668DB5DA19}"/>
              </a:ext>
            </a:extLst>
          </p:cNvPr>
          <p:cNvSpPr/>
          <p:nvPr/>
        </p:nvSpPr>
        <p:spPr>
          <a:xfrm>
            <a:off x="8031813" y="3828996"/>
            <a:ext cx="314144" cy="314144"/>
          </a:xfrm>
          <a:prstGeom prst="ellipse">
            <a:avLst/>
          </a:prstGeom>
          <a:noFill/>
          <a:ln w="19050">
            <a:solidFill>
              <a:schemeClr val="accent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02998237"/>
      </p:ext>
    </p:extLst>
  </p:cSld>
  <p:clrMapOvr>
    <a:masterClrMapping/>
  </p:clrMapOvr>
</p:sld>
</file>

<file path=ppt/theme/theme1.xml><?xml version="1.0" encoding="utf-8"?>
<a:theme xmlns:a="http://schemas.openxmlformats.org/drawingml/2006/main" name="2_Office Theme">
  <a:themeElements>
    <a:clrScheme name="Custom 36">
      <a:dk1>
        <a:srgbClr val="000000"/>
      </a:dk1>
      <a:lt1>
        <a:srgbClr val="FFFFFF"/>
      </a:lt1>
      <a:dk2>
        <a:srgbClr val="44546A"/>
      </a:dk2>
      <a:lt2>
        <a:srgbClr val="E7E6E6"/>
      </a:lt2>
      <a:accent1>
        <a:srgbClr val="3C4C58"/>
      </a:accent1>
      <a:accent2>
        <a:srgbClr val="99C7CF"/>
      </a:accent2>
      <a:accent3>
        <a:srgbClr val="90BACF"/>
      </a:accent3>
      <a:accent4>
        <a:srgbClr val="13739E"/>
      </a:accent4>
      <a:accent5>
        <a:srgbClr val="A71919"/>
      </a:accent5>
      <a:accent6>
        <a:srgbClr val="1880A6"/>
      </a:accent6>
      <a:hlink>
        <a:srgbClr val="0563C1"/>
      </a:hlink>
      <a:folHlink>
        <a:srgbClr val="954F72"/>
      </a:folHlink>
    </a:clrScheme>
    <a:fontScheme name="Custom 4">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6_Office Theme">
  <a:themeElements>
    <a:clrScheme name="Custom 36">
      <a:dk1>
        <a:srgbClr val="000000"/>
      </a:dk1>
      <a:lt1>
        <a:srgbClr val="FFFFFF"/>
      </a:lt1>
      <a:dk2>
        <a:srgbClr val="44546A"/>
      </a:dk2>
      <a:lt2>
        <a:srgbClr val="E7E6E6"/>
      </a:lt2>
      <a:accent1>
        <a:srgbClr val="3C4C58"/>
      </a:accent1>
      <a:accent2>
        <a:srgbClr val="99C7CF"/>
      </a:accent2>
      <a:accent3>
        <a:srgbClr val="90BACF"/>
      </a:accent3>
      <a:accent4>
        <a:srgbClr val="13739E"/>
      </a:accent4>
      <a:accent5>
        <a:srgbClr val="A71919"/>
      </a:accent5>
      <a:accent6>
        <a:srgbClr val="1880A6"/>
      </a:accent6>
      <a:hlink>
        <a:srgbClr val="0563C1"/>
      </a:hlink>
      <a:folHlink>
        <a:srgbClr val="954F72"/>
      </a:folHlink>
    </a:clrScheme>
    <a:fontScheme name="Custom 4">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7_Office Theme">
  <a:themeElements>
    <a:clrScheme name="Custom 36">
      <a:dk1>
        <a:srgbClr val="000000"/>
      </a:dk1>
      <a:lt1>
        <a:srgbClr val="FFFFFF"/>
      </a:lt1>
      <a:dk2>
        <a:srgbClr val="44546A"/>
      </a:dk2>
      <a:lt2>
        <a:srgbClr val="E7E6E6"/>
      </a:lt2>
      <a:accent1>
        <a:srgbClr val="3C4C58"/>
      </a:accent1>
      <a:accent2>
        <a:srgbClr val="99C7CF"/>
      </a:accent2>
      <a:accent3>
        <a:srgbClr val="90BACF"/>
      </a:accent3>
      <a:accent4>
        <a:srgbClr val="13739E"/>
      </a:accent4>
      <a:accent5>
        <a:srgbClr val="A71919"/>
      </a:accent5>
      <a:accent6>
        <a:srgbClr val="1880A6"/>
      </a:accent6>
      <a:hlink>
        <a:srgbClr val="0563C1"/>
      </a:hlink>
      <a:folHlink>
        <a:srgbClr val="954F72"/>
      </a:folHlink>
    </a:clrScheme>
    <a:fontScheme name="Custom 4">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25379</TotalTime>
  <Words>1177</Words>
  <Application>Microsoft Office PowerPoint</Application>
  <PresentationFormat>Widescreen</PresentationFormat>
  <Paragraphs>164</Paragraphs>
  <Slides>5</Slides>
  <Notes>5</Notes>
  <HiddenSlides>0</HiddenSlides>
  <MMClips>0</MMClips>
  <ScaleCrop>false</ScaleCrop>
  <HeadingPairs>
    <vt:vector size="6" baseType="variant">
      <vt:variant>
        <vt:lpstr>Fonts Used</vt:lpstr>
      </vt:variant>
      <vt:variant>
        <vt:i4>3</vt:i4>
      </vt:variant>
      <vt:variant>
        <vt:lpstr>Theme</vt:lpstr>
      </vt:variant>
      <vt:variant>
        <vt:i4>3</vt:i4>
      </vt:variant>
      <vt:variant>
        <vt:lpstr>Slide Titles</vt:lpstr>
      </vt:variant>
      <vt:variant>
        <vt:i4>5</vt:i4>
      </vt:variant>
    </vt:vector>
  </HeadingPairs>
  <TitlesOfParts>
    <vt:vector size="11" baseType="lpstr">
      <vt:lpstr>Arial</vt:lpstr>
      <vt:lpstr>Calibri</vt:lpstr>
      <vt:lpstr>Courier New</vt:lpstr>
      <vt:lpstr>2_Office Theme</vt:lpstr>
      <vt:lpstr>6_Office Theme</vt:lpstr>
      <vt:lpstr>7_Office Theme</vt:lpstr>
      <vt:lpstr>What Causes Hypercortisolism?</vt:lpstr>
      <vt:lpstr>Cortisol production: Circadian signaling</vt:lpstr>
      <vt:lpstr>Excess cortisol can impair the circadian rhythm</vt:lpstr>
      <vt:lpstr>Different etiologies of endogenous hypercortisolism</vt:lpstr>
      <vt:lpstr>Salient features of non-neoplastic hypercortisolism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[Topic]</dc:title>
  <dc:creator>Tina Grafstein</dc:creator>
  <cp:lastModifiedBy>Aleah Mobley</cp:lastModifiedBy>
  <cp:revision>765</cp:revision>
  <cp:lastPrinted>2023-02-07T21:49:31Z</cp:lastPrinted>
  <dcterms:created xsi:type="dcterms:W3CDTF">2020-06-24T12:57:39Z</dcterms:created>
  <dcterms:modified xsi:type="dcterms:W3CDTF">2024-10-24T17:16:45Z</dcterms:modified>
</cp:coreProperties>
</file>